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5" r:id="rId1"/>
  </p:sldMasterIdLst>
  <p:notesMasterIdLst>
    <p:notesMasterId r:id="rId16"/>
  </p:notesMasterIdLst>
  <p:sldIdLst>
    <p:sldId id="359" r:id="rId2"/>
    <p:sldId id="636" r:id="rId3"/>
    <p:sldId id="746" r:id="rId4"/>
    <p:sldId id="747" r:id="rId5"/>
    <p:sldId id="755" r:id="rId6"/>
    <p:sldId id="668" r:id="rId7"/>
    <p:sldId id="739" r:id="rId8"/>
    <p:sldId id="639" r:id="rId9"/>
    <p:sldId id="748" r:id="rId10"/>
    <p:sldId id="749" r:id="rId11"/>
    <p:sldId id="745" r:id="rId12"/>
    <p:sldId id="732" r:id="rId13"/>
    <p:sldId id="738" r:id="rId14"/>
    <p:sldId id="70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B0F0"/>
    <a:srgbClr val="1D8DE5"/>
    <a:srgbClr val="2F2FFF"/>
    <a:srgbClr val="A94D0F"/>
    <a:srgbClr val="DBCFAF"/>
    <a:srgbClr val="C5EEAA"/>
    <a:srgbClr val="BF9000"/>
    <a:srgbClr val="0000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64894-F758-401C-A7EC-F86F59E01C96}" v="458" dt="2023-01-19T05:34:21.697"/>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0" autoAdjust="0"/>
    <p:restoredTop sz="84908" autoAdjust="0"/>
  </p:normalViewPr>
  <p:slideViewPr>
    <p:cSldViewPr snapToGrid="0">
      <p:cViewPr>
        <p:scale>
          <a:sx n="75" d="100"/>
          <a:sy n="75" d="100"/>
        </p:scale>
        <p:origin x="1086" y="390"/>
      </p:cViewPr>
      <p:guideLst>
        <p:guide orient="horz" pos="2160"/>
        <p:guide pos="3840"/>
      </p:guideLst>
    </p:cSldViewPr>
  </p:slideViewPr>
  <p:notesTextViewPr>
    <p:cViewPr>
      <p:scale>
        <a:sx n="125" d="100"/>
        <a:sy n="125" d="100"/>
      </p:scale>
      <p:origin x="0" y="0"/>
    </p:cViewPr>
  </p:notesTextViewPr>
  <p:notesViewPr>
    <p:cSldViewPr snapToGrid="0" showGuides="1">
      <p:cViewPr varScale="1">
        <p:scale>
          <a:sx n="95" d="100"/>
          <a:sy n="95" d="100"/>
        </p:scale>
        <p:origin x="4042"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 Zhengru" userId="b39a9e739d75b4eb" providerId="LiveId" clId="{F9264894-F758-401C-A7EC-F86F59E01C96}"/>
    <pc:docChg chg="undo redo custSel addSld delSld modSld sldOrd">
      <pc:chgData name="Ren Zhengru" userId="b39a9e739d75b4eb" providerId="LiveId" clId="{F9264894-F758-401C-A7EC-F86F59E01C96}" dt="2023-01-19T05:35:22.915" v="1678" actId="2696"/>
      <pc:docMkLst>
        <pc:docMk/>
      </pc:docMkLst>
      <pc:sldChg chg="addSp modSp mod">
        <pc:chgData name="Ren Zhengru" userId="b39a9e739d75b4eb" providerId="LiveId" clId="{F9264894-F758-401C-A7EC-F86F59E01C96}" dt="2023-01-19T05:34:38.344" v="1675" actId="113"/>
        <pc:sldMkLst>
          <pc:docMk/>
          <pc:sldMk cId="1161428892" sldId="639"/>
        </pc:sldMkLst>
        <pc:spChg chg="add mod">
          <ac:chgData name="Ren Zhengru" userId="b39a9e739d75b4eb" providerId="LiveId" clId="{F9264894-F758-401C-A7EC-F86F59E01C96}" dt="2023-01-19T05:34:38.344" v="1675" actId="113"/>
          <ac:spMkLst>
            <pc:docMk/>
            <pc:sldMk cId="1161428892" sldId="639"/>
            <ac:spMk id="4" creationId="{4B91DF98-44AE-6EE4-B2E4-6CA53EA5829B}"/>
          </ac:spMkLst>
        </pc:spChg>
        <pc:picChg chg="mod">
          <ac:chgData name="Ren Zhengru" userId="b39a9e739d75b4eb" providerId="LiveId" clId="{F9264894-F758-401C-A7EC-F86F59E01C96}" dt="2023-01-19T05:28:37.882" v="1638" actId="1076"/>
          <ac:picMkLst>
            <pc:docMk/>
            <pc:sldMk cId="1161428892" sldId="639"/>
            <ac:picMk id="3" creationId="{69104737-6016-425F-9F4D-3ECB802E31E7}"/>
          </ac:picMkLst>
        </pc:picChg>
      </pc:sldChg>
      <pc:sldChg chg="addSp delSp modSp mod ord">
        <pc:chgData name="Ren Zhengru" userId="b39a9e739d75b4eb" providerId="LiveId" clId="{F9264894-F758-401C-A7EC-F86F59E01C96}" dt="2023-01-19T05:26:55.886" v="1636" actId="113"/>
        <pc:sldMkLst>
          <pc:docMk/>
          <pc:sldMk cId="1412246599" sldId="668"/>
        </pc:sldMkLst>
        <pc:spChg chg="add del mod">
          <ac:chgData name="Ren Zhengru" userId="b39a9e739d75b4eb" providerId="LiveId" clId="{F9264894-F758-401C-A7EC-F86F59E01C96}" dt="2023-01-19T02:58:04.849" v="877" actId="478"/>
          <ac:spMkLst>
            <pc:docMk/>
            <pc:sldMk cId="1412246599" sldId="668"/>
            <ac:spMk id="2" creationId="{4E6EC7A8-6BB1-18EE-390A-FCF49633FE07}"/>
          </ac:spMkLst>
        </pc:spChg>
        <pc:spChg chg="add mod">
          <ac:chgData name="Ren Zhengru" userId="b39a9e739d75b4eb" providerId="LiveId" clId="{F9264894-F758-401C-A7EC-F86F59E01C96}" dt="2023-01-19T02:58:07.961" v="878"/>
          <ac:spMkLst>
            <pc:docMk/>
            <pc:sldMk cId="1412246599" sldId="668"/>
            <ac:spMk id="3" creationId="{114EA11C-BFF1-8896-8AD5-3E1A57E1A2F4}"/>
          </ac:spMkLst>
        </pc:spChg>
        <pc:spChg chg="mod">
          <ac:chgData name="Ren Zhengru" userId="b39a9e739d75b4eb" providerId="LiveId" clId="{F9264894-F758-401C-A7EC-F86F59E01C96}" dt="2023-01-19T05:26:18.467" v="1626"/>
          <ac:spMkLst>
            <pc:docMk/>
            <pc:sldMk cId="1412246599" sldId="668"/>
            <ac:spMk id="6" creationId="{0C51BBC4-267E-4D9D-AA4A-88BD17A31093}"/>
          </ac:spMkLst>
        </pc:spChg>
        <pc:spChg chg="mod">
          <ac:chgData name="Ren Zhengru" userId="b39a9e739d75b4eb" providerId="LiveId" clId="{F9264894-F758-401C-A7EC-F86F59E01C96}" dt="2023-01-19T05:26:55.886" v="1636" actId="113"/>
          <ac:spMkLst>
            <pc:docMk/>
            <pc:sldMk cId="1412246599" sldId="668"/>
            <ac:spMk id="7" creationId="{702C2F7C-EC98-45B7-BC88-9693931C36C3}"/>
          </ac:spMkLst>
        </pc:spChg>
        <pc:spChg chg="mod">
          <ac:chgData name="Ren Zhengru" userId="b39a9e739d75b4eb" providerId="LiveId" clId="{F9264894-F758-401C-A7EC-F86F59E01C96}" dt="2023-01-19T05:25:39.617" v="1614" actId="1076"/>
          <ac:spMkLst>
            <pc:docMk/>
            <pc:sldMk cId="1412246599" sldId="668"/>
            <ac:spMk id="8" creationId="{0ACBFD0F-B7D5-4F57-9100-689381AC816D}"/>
          </ac:spMkLst>
        </pc:spChg>
        <pc:spChg chg="mod">
          <ac:chgData name="Ren Zhengru" userId="b39a9e739d75b4eb" providerId="LiveId" clId="{F9264894-F758-401C-A7EC-F86F59E01C96}" dt="2023-01-19T05:25:47.731" v="1616" actId="12789"/>
          <ac:spMkLst>
            <pc:docMk/>
            <pc:sldMk cId="1412246599" sldId="668"/>
            <ac:spMk id="10" creationId="{AFCF93D3-BBA6-4622-9F4F-76B40E97A9F3}"/>
          </ac:spMkLst>
        </pc:spChg>
        <pc:spChg chg="mod">
          <ac:chgData name="Ren Zhengru" userId="b39a9e739d75b4eb" providerId="LiveId" clId="{F9264894-F758-401C-A7EC-F86F59E01C96}" dt="2023-01-19T05:25:47.731" v="1616" actId="12789"/>
          <ac:spMkLst>
            <pc:docMk/>
            <pc:sldMk cId="1412246599" sldId="668"/>
            <ac:spMk id="12" creationId="{49EE9533-385E-4328-91D3-134B89432C9D}"/>
          </ac:spMkLst>
        </pc:spChg>
        <pc:spChg chg="mod">
          <ac:chgData name="Ren Zhengru" userId="b39a9e739d75b4eb" providerId="LiveId" clId="{F9264894-F758-401C-A7EC-F86F59E01C96}" dt="2023-01-19T05:25:47.731" v="1616" actId="12789"/>
          <ac:spMkLst>
            <pc:docMk/>
            <pc:sldMk cId="1412246599" sldId="668"/>
            <ac:spMk id="13" creationId="{1093F7E5-A6D5-4AA9-9577-2FDE8D2FD1B5}"/>
          </ac:spMkLst>
        </pc:spChg>
        <pc:spChg chg="mod">
          <ac:chgData name="Ren Zhengru" userId="b39a9e739d75b4eb" providerId="LiveId" clId="{F9264894-F758-401C-A7EC-F86F59E01C96}" dt="2023-01-19T02:57:52.558" v="874" actId="27636"/>
          <ac:spMkLst>
            <pc:docMk/>
            <pc:sldMk cId="1412246599" sldId="668"/>
            <ac:spMk id="14" creationId="{0971F8AA-024B-4F9F-BE95-4D93D9AD2AEC}"/>
          </ac:spMkLst>
        </pc:spChg>
      </pc:sldChg>
      <pc:sldChg chg="addSp delSp modSp add del mod">
        <pc:chgData name="Ren Zhengru" userId="b39a9e739d75b4eb" providerId="LiveId" clId="{F9264894-F758-401C-A7EC-F86F59E01C96}" dt="2023-01-19T04:21:36.760" v="1220" actId="2696"/>
        <pc:sldMkLst>
          <pc:docMk/>
          <pc:sldMk cId="2971179607" sldId="732"/>
        </pc:sldMkLst>
        <pc:spChg chg="add del mod">
          <ac:chgData name="Ren Zhengru" userId="b39a9e739d75b4eb" providerId="LiveId" clId="{F9264894-F758-401C-A7EC-F86F59E01C96}" dt="2023-01-18T17:11:30.639" v="390" actId="478"/>
          <ac:spMkLst>
            <pc:docMk/>
            <pc:sldMk cId="2971179607" sldId="732"/>
            <ac:spMk id="7" creationId="{3BE7AE30-0B31-91C2-D67C-B2C7AA6BB64A}"/>
          </ac:spMkLst>
        </pc:spChg>
        <pc:spChg chg="add del">
          <ac:chgData name="Ren Zhengru" userId="b39a9e739d75b4eb" providerId="LiveId" clId="{F9264894-F758-401C-A7EC-F86F59E01C96}" dt="2023-01-18T16:52:42.223" v="117" actId="478"/>
          <ac:spMkLst>
            <pc:docMk/>
            <pc:sldMk cId="2971179607" sldId="732"/>
            <ac:spMk id="35" creationId="{00000000-0000-0000-0000-000000000000}"/>
          </ac:spMkLst>
        </pc:spChg>
        <pc:spChg chg="add del">
          <ac:chgData name="Ren Zhengru" userId="b39a9e739d75b4eb" providerId="LiveId" clId="{F9264894-F758-401C-A7EC-F86F59E01C96}" dt="2023-01-18T16:52:42.223" v="117" actId="478"/>
          <ac:spMkLst>
            <pc:docMk/>
            <pc:sldMk cId="2971179607" sldId="732"/>
            <ac:spMk id="36" creationId="{00000000-0000-0000-0000-000000000000}"/>
          </ac:spMkLst>
        </pc:spChg>
        <pc:spChg chg="add del mod">
          <ac:chgData name="Ren Zhengru" userId="b39a9e739d75b4eb" providerId="LiveId" clId="{F9264894-F758-401C-A7EC-F86F59E01C96}" dt="2023-01-18T17:11:33.029" v="391" actId="478"/>
          <ac:spMkLst>
            <pc:docMk/>
            <pc:sldMk cId="2971179607" sldId="732"/>
            <ac:spMk id="37" creationId="{00000000-0000-0000-0000-000000000000}"/>
          </ac:spMkLst>
        </pc:spChg>
        <pc:spChg chg="add del">
          <ac:chgData name="Ren Zhengru" userId="b39a9e739d75b4eb" providerId="LiveId" clId="{F9264894-F758-401C-A7EC-F86F59E01C96}" dt="2023-01-18T16:52:42.223" v="117" actId="478"/>
          <ac:spMkLst>
            <pc:docMk/>
            <pc:sldMk cId="2971179607" sldId="732"/>
            <ac:spMk id="38" creationId="{00000000-0000-0000-0000-000000000000}"/>
          </ac:spMkLst>
        </pc:spChg>
        <pc:spChg chg="add del mod">
          <ac:chgData name="Ren Zhengru" userId="b39a9e739d75b4eb" providerId="LiveId" clId="{F9264894-F758-401C-A7EC-F86F59E01C96}" dt="2023-01-18T16:52:42.223" v="117" actId="478"/>
          <ac:spMkLst>
            <pc:docMk/>
            <pc:sldMk cId="2971179607" sldId="732"/>
            <ac:spMk id="39" creationId="{00000000-0000-0000-0000-000000000000}"/>
          </ac:spMkLst>
        </pc:spChg>
        <pc:spChg chg="del">
          <ac:chgData name="Ren Zhengru" userId="b39a9e739d75b4eb" providerId="LiveId" clId="{F9264894-F758-401C-A7EC-F86F59E01C96}" dt="2023-01-18T16:46:29.706" v="55" actId="478"/>
          <ac:spMkLst>
            <pc:docMk/>
            <pc:sldMk cId="2971179607" sldId="732"/>
            <ac:spMk id="40" creationId="{00000000-0000-0000-0000-000000000000}"/>
          </ac:spMkLst>
        </pc:spChg>
        <pc:spChg chg="del">
          <ac:chgData name="Ren Zhengru" userId="b39a9e739d75b4eb" providerId="LiveId" clId="{F9264894-F758-401C-A7EC-F86F59E01C96}" dt="2023-01-18T16:46:29.706" v="55" actId="478"/>
          <ac:spMkLst>
            <pc:docMk/>
            <pc:sldMk cId="2971179607" sldId="732"/>
            <ac:spMk id="41" creationId="{00000000-0000-0000-0000-000000000000}"/>
          </ac:spMkLst>
        </pc:spChg>
        <pc:spChg chg="del">
          <ac:chgData name="Ren Zhengru" userId="b39a9e739d75b4eb" providerId="LiveId" clId="{F9264894-F758-401C-A7EC-F86F59E01C96}" dt="2023-01-18T16:46:29.706" v="55" actId="478"/>
          <ac:spMkLst>
            <pc:docMk/>
            <pc:sldMk cId="2971179607" sldId="732"/>
            <ac:spMk id="42" creationId="{00000000-0000-0000-0000-000000000000}"/>
          </ac:spMkLst>
        </pc:spChg>
        <pc:spChg chg="del">
          <ac:chgData name="Ren Zhengru" userId="b39a9e739d75b4eb" providerId="LiveId" clId="{F9264894-F758-401C-A7EC-F86F59E01C96}" dt="2023-01-18T16:46:29.706" v="55" actId="478"/>
          <ac:spMkLst>
            <pc:docMk/>
            <pc:sldMk cId="2971179607" sldId="732"/>
            <ac:spMk id="43" creationId="{00000000-0000-0000-0000-000000000000}"/>
          </ac:spMkLst>
        </pc:spChg>
        <pc:spChg chg="del">
          <ac:chgData name="Ren Zhengru" userId="b39a9e739d75b4eb" providerId="LiveId" clId="{F9264894-F758-401C-A7EC-F86F59E01C96}" dt="2023-01-18T16:46:29.706" v="55" actId="478"/>
          <ac:spMkLst>
            <pc:docMk/>
            <pc:sldMk cId="2971179607" sldId="732"/>
            <ac:spMk id="44" creationId="{00000000-0000-0000-0000-000000000000}"/>
          </ac:spMkLst>
        </pc:spChg>
        <pc:spChg chg="del">
          <ac:chgData name="Ren Zhengru" userId="b39a9e739d75b4eb" providerId="LiveId" clId="{F9264894-F758-401C-A7EC-F86F59E01C96}" dt="2023-01-18T16:46:29.706" v="55" actId="478"/>
          <ac:spMkLst>
            <pc:docMk/>
            <pc:sldMk cId="2971179607" sldId="732"/>
            <ac:spMk id="45" creationId="{00000000-0000-0000-0000-000000000000}"/>
          </ac:spMkLst>
        </pc:spChg>
        <pc:spChg chg="del">
          <ac:chgData name="Ren Zhengru" userId="b39a9e739d75b4eb" providerId="LiveId" clId="{F9264894-F758-401C-A7EC-F86F59E01C96}" dt="2023-01-18T16:46:29.706" v="55" actId="478"/>
          <ac:spMkLst>
            <pc:docMk/>
            <pc:sldMk cId="2971179607" sldId="732"/>
            <ac:spMk id="46" creationId="{00000000-0000-0000-0000-000000000000}"/>
          </ac:spMkLst>
        </pc:spChg>
        <pc:spChg chg="del">
          <ac:chgData name="Ren Zhengru" userId="b39a9e739d75b4eb" providerId="LiveId" clId="{F9264894-F758-401C-A7EC-F86F59E01C96}" dt="2023-01-18T16:46:29.706" v="55" actId="478"/>
          <ac:spMkLst>
            <pc:docMk/>
            <pc:sldMk cId="2971179607" sldId="732"/>
            <ac:spMk id="47" creationId="{00000000-0000-0000-0000-000000000000}"/>
          </ac:spMkLst>
        </pc:spChg>
        <pc:spChg chg="del">
          <ac:chgData name="Ren Zhengru" userId="b39a9e739d75b4eb" providerId="LiveId" clId="{F9264894-F758-401C-A7EC-F86F59E01C96}" dt="2023-01-18T16:46:29.706" v="55" actId="478"/>
          <ac:spMkLst>
            <pc:docMk/>
            <pc:sldMk cId="2971179607" sldId="732"/>
            <ac:spMk id="48" creationId="{00000000-0000-0000-0000-000000000000}"/>
          </ac:spMkLst>
        </pc:spChg>
        <pc:spChg chg="del">
          <ac:chgData name="Ren Zhengru" userId="b39a9e739d75b4eb" providerId="LiveId" clId="{F9264894-F758-401C-A7EC-F86F59E01C96}" dt="2023-01-18T16:46:29.706" v="55" actId="478"/>
          <ac:spMkLst>
            <pc:docMk/>
            <pc:sldMk cId="2971179607" sldId="732"/>
            <ac:spMk id="49" creationId="{00000000-0000-0000-0000-000000000000}"/>
          </ac:spMkLst>
        </pc:spChg>
        <pc:spChg chg="del">
          <ac:chgData name="Ren Zhengru" userId="b39a9e739d75b4eb" providerId="LiveId" clId="{F9264894-F758-401C-A7EC-F86F59E01C96}" dt="2023-01-18T16:46:29.706" v="55" actId="478"/>
          <ac:spMkLst>
            <pc:docMk/>
            <pc:sldMk cId="2971179607" sldId="732"/>
            <ac:spMk id="50" creationId="{00000000-0000-0000-0000-000000000000}"/>
          </ac:spMkLst>
        </pc:spChg>
        <pc:spChg chg="del">
          <ac:chgData name="Ren Zhengru" userId="b39a9e739d75b4eb" providerId="LiveId" clId="{F9264894-F758-401C-A7EC-F86F59E01C96}" dt="2023-01-18T16:46:29.706" v="55" actId="478"/>
          <ac:spMkLst>
            <pc:docMk/>
            <pc:sldMk cId="2971179607" sldId="732"/>
            <ac:spMk id="51" creationId="{00000000-0000-0000-0000-000000000000}"/>
          </ac:spMkLst>
        </pc:spChg>
        <pc:spChg chg="del">
          <ac:chgData name="Ren Zhengru" userId="b39a9e739d75b4eb" providerId="LiveId" clId="{F9264894-F758-401C-A7EC-F86F59E01C96}" dt="2023-01-18T16:46:29.706" v="55" actId="478"/>
          <ac:spMkLst>
            <pc:docMk/>
            <pc:sldMk cId="2971179607" sldId="732"/>
            <ac:spMk id="52" creationId="{00000000-0000-0000-0000-000000000000}"/>
          </ac:spMkLst>
        </pc:spChg>
        <pc:spChg chg="del">
          <ac:chgData name="Ren Zhengru" userId="b39a9e739d75b4eb" providerId="LiveId" clId="{F9264894-F758-401C-A7EC-F86F59E01C96}" dt="2023-01-18T16:46:29.706" v="55" actId="478"/>
          <ac:spMkLst>
            <pc:docMk/>
            <pc:sldMk cId="2971179607" sldId="732"/>
            <ac:spMk id="53" creationId="{00000000-0000-0000-0000-000000000000}"/>
          </ac:spMkLst>
        </pc:spChg>
        <pc:spChg chg="del">
          <ac:chgData name="Ren Zhengru" userId="b39a9e739d75b4eb" providerId="LiveId" clId="{F9264894-F758-401C-A7EC-F86F59E01C96}" dt="2023-01-18T16:46:29.706" v="55" actId="478"/>
          <ac:spMkLst>
            <pc:docMk/>
            <pc:sldMk cId="2971179607" sldId="732"/>
            <ac:spMk id="54" creationId="{00000000-0000-0000-0000-000000000000}"/>
          </ac:spMkLst>
        </pc:spChg>
        <pc:spChg chg="del">
          <ac:chgData name="Ren Zhengru" userId="b39a9e739d75b4eb" providerId="LiveId" clId="{F9264894-F758-401C-A7EC-F86F59E01C96}" dt="2023-01-18T16:46:29.706" v="55" actId="478"/>
          <ac:spMkLst>
            <pc:docMk/>
            <pc:sldMk cId="2971179607" sldId="732"/>
            <ac:spMk id="55" creationId="{00000000-0000-0000-0000-000000000000}"/>
          </ac:spMkLst>
        </pc:spChg>
        <pc:spChg chg="del mod">
          <ac:chgData name="Ren Zhengru" userId="b39a9e739d75b4eb" providerId="LiveId" clId="{F9264894-F758-401C-A7EC-F86F59E01C96}" dt="2023-01-18T16:46:29.706" v="55" actId="478"/>
          <ac:spMkLst>
            <pc:docMk/>
            <pc:sldMk cId="2971179607" sldId="732"/>
            <ac:spMk id="56" creationId="{00000000-0000-0000-0000-000000000000}"/>
          </ac:spMkLst>
        </pc:spChg>
        <pc:spChg chg="del">
          <ac:chgData name="Ren Zhengru" userId="b39a9e739d75b4eb" providerId="LiveId" clId="{F9264894-F758-401C-A7EC-F86F59E01C96}" dt="2023-01-18T16:46:29.706" v="55" actId="478"/>
          <ac:spMkLst>
            <pc:docMk/>
            <pc:sldMk cId="2971179607" sldId="732"/>
            <ac:spMk id="57" creationId="{00000000-0000-0000-0000-000000000000}"/>
          </ac:spMkLst>
        </pc:spChg>
        <pc:spChg chg="del">
          <ac:chgData name="Ren Zhengru" userId="b39a9e739d75b4eb" providerId="LiveId" clId="{F9264894-F758-401C-A7EC-F86F59E01C96}" dt="2023-01-18T16:46:29.706" v="55" actId="478"/>
          <ac:spMkLst>
            <pc:docMk/>
            <pc:sldMk cId="2971179607" sldId="732"/>
            <ac:spMk id="58" creationId="{00000000-0000-0000-0000-000000000000}"/>
          </ac:spMkLst>
        </pc:spChg>
        <pc:spChg chg="del">
          <ac:chgData name="Ren Zhengru" userId="b39a9e739d75b4eb" providerId="LiveId" clId="{F9264894-F758-401C-A7EC-F86F59E01C96}" dt="2023-01-18T16:46:29.706" v="55" actId="478"/>
          <ac:spMkLst>
            <pc:docMk/>
            <pc:sldMk cId="2971179607" sldId="732"/>
            <ac:spMk id="59" creationId="{00000000-0000-0000-0000-000000000000}"/>
          </ac:spMkLst>
        </pc:spChg>
        <pc:spChg chg="del">
          <ac:chgData name="Ren Zhengru" userId="b39a9e739d75b4eb" providerId="LiveId" clId="{F9264894-F758-401C-A7EC-F86F59E01C96}" dt="2023-01-18T16:46:29.706" v="55" actId="478"/>
          <ac:spMkLst>
            <pc:docMk/>
            <pc:sldMk cId="2971179607" sldId="732"/>
            <ac:spMk id="60" creationId="{00000000-0000-0000-0000-000000000000}"/>
          </ac:spMkLst>
        </pc:spChg>
        <pc:spChg chg="del">
          <ac:chgData name="Ren Zhengru" userId="b39a9e739d75b4eb" providerId="LiveId" clId="{F9264894-F758-401C-A7EC-F86F59E01C96}" dt="2023-01-18T16:46:29.706" v="55" actId="478"/>
          <ac:spMkLst>
            <pc:docMk/>
            <pc:sldMk cId="2971179607" sldId="732"/>
            <ac:spMk id="61" creationId="{00000000-0000-0000-0000-000000000000}"/>
          </ac:spMkLst>
        </pc:spChg>
        <pc:spChg chg="del">
          <ac:chgData name="Ren Zhengru" userId="b39a9e739d75b4eb" providerId="LiveId" clId="{F9264894-F758-401C-A7EC-F86F59E01C96}" dt="2023-01-18T16:46:29.706" v="55" actId="478"/>
          <ac:spMkLst>
            <pc:docMk/>
            <pc:sldMk cId="2971179607" sldId="732"/>
            <ac:spMk id="62" creationId="{00000000-0000-0000-0000-000000000000}"/>
          </ac:spMkLst>
        </pc:spChg>
        <pc:spChg chg="del">
          <ac:chgData name="Ren Zhengru" userId="b39a9e739d75b4eb" providerId="LiveId" clId="{F9264894-F758-401C-A7EC-F86F59E01C96}" dt="2023-01-18T16:46:29.706" v="55" actId="478"/>
          <ac:spMkLst>
            <pc:docMk/>
            <pc:sldMk cId="2971179607" sldId="732"/>
            <ac:spMk id="63" creationId="{00000000-0000-0000-0000-000000000000}"/>
          </ac:spMkLst>
        </pc:spChg>
        <pc:spChg chg="mod">
          <ac:chgData name="Ren Zhengru" userId="b39a9e739d75b4eb" providerId="LiveId" clId="{F9264894-F758-401C-A7EC-F86F59E01C96}" dt="2023-01-18T16:46:02.061" v="54"/>
          <ac:spMkLst>
            <pc:docMk/>
            <pc:sldMk cId="2971179607" sldId="732"/>
            <ac:spMk id="92" creationId="{0C4837FD-0485-4C16-A424-DF3551136A06}"/>
          </ac:spMkLst>
        </pc:spChg>
        <pc:graphicFrameChg chg="add mod modGraphic">
          <ac:chgData name="Ren Zhengru" userId="b39a9e739d75b4eb" providerId="LiveId" clId="{F9264894-F758-401C-A7EC-F86F59E01C96}" dt="2023-01-19T04:03:14.843" v="1102" actId="14734"/>
          <ac:graphicFrameMkLst>
            <pc:docMk/>
            <pc:sldMk cId="2971179607" sldId="732"/>
            <ac:graphicFrameMk id="2" creationId="{23A95813-26AB-0A67-E590-C32A407448CA}"/>
          </ac:graphicFrameMkLst>
        </pc:graphicFrameChg>
        <pc:graphicFrameChg chg="add del mod">
          <ac:chgData name="Ren Zhengru" userId="b39a9e739d75b4eb" providerId="LiveId" clId="{F9264894-F758-401C-A7EC-F86F59E01C96}" dt="2023-01-18T16:49:40.869" v="94" actId="478"/>
          <ac:graphicFrameMkLst>
            <pc:docMk/>
            <pc:sldMk cId="2971179607" sldId="732"/>
            <ac:graphicFrameMk id="3" creationId="{90BF8AD1-897D-B840-612F-94D2A446F765}"/>
          </ac:graphicFrameMkLst>
        </pc:graphicFrameChg>
        <pc:graphicFrameChg chg="add del mod">
          <ac:chgData name="Ren Zhengru" userId="b39a9e739d75b4eb" providerId="LiveId" clId="{F9264894-F758-401C-A7EC-F86F59E01C96}" dt="2023-01-18T16:50:04.171" v="98" actId="478"/>
          <ac:graphicFrameMkLst>
            <pc:docMk/>
            <pc:sldMk cId="2971179607" sldId="732"/>
            <ac:graphicFrameMk id="4" creationId="{A68C909E-67F3-EA9D-D611-F4BCC7FA20A4}"/>
          </ac:graphicFrameMkLst>
        </pc:graphicFrameChg>
        <pc:graphicFrameChg chg="add del mod">
          <ac:chgData name="Ren Zhengru" userId="b39a9e739d75b4eb" providerId="LiveId" clId="{F9264894-F758-401C-A7EC-F86F59E01C96}" dt="2023-01-18T16:50:17.786" v="102" actId="478"/>
          <ac:graphicFrameMkLst>
            <pc:docMk/>
            <pc:sldMk cId="2971179607" sldId="732"/>
            <ac:graphicFrameMk id="5" creationId="{D6660639-4385-DB94-684E-1D61900F6DE3}"/>
          </ac:graphicFrameMkLst>
        </pc:graphicFrameChg>
        <pc:graphicFrameChg chg="add del mod modGraphic">
          <ac:chgData name="Ren Zhengru" userId="b39a9e739d75b4eb" providerId="LiveId" clId="{F9264894-F758-401C-A7EC-F86F59E01C96}" dt="2023-01-18T16:51:51.378" v="111" actId="478"/>
          <ac:graphicFrameMkLst>
            <pc:docMk/>
            <pc:sldMk cId="2971179607" sldId="732"/>
            <ac:graphicFrameMk id="6" creationId="{24C1BC5E-BBA6-36E0-B279-E52382997B31}"/>
          </ac:graphicFrameMkLst>
        </pc:graphicFrameChg>
        <pc:graphicFrameChg chg="add del mod">
          <ac:chgData name="Ren Zhengru" userId="b39a9e739d75b4eb" providerId="LiveId" clId="{F9264894-F758-401C-A7EC-F86F59E01C96}" dt="2023-01-18T16:56:30.650" v="164" actId="478"/>
          <ac:graphicFrameMkLst>
            <pc:docMk/>
            <pc:sldMk cId="2971179607" sldId="732"/>
            <ac:graphicFrameMk id="8" creationId="{17892F5C-B388-3DF8-80E4-08B280DB968E}"/>
          </ac:graphicFrameMkLst>
        </pc:graphicFrameChg>
      </pc:sldChg>
      <pc:sldChg chg="modSp add mod">
        <pc:chgData name="Ren Zhengru" userId="b39a9e739d75b4eb" providerId="LiveId" clId="{F9264894-F758-401C-A7EC-F86F59E01C96}" dt="2023-01-18T16:45:54.389" v="48" actId="120"/>
        <pc:sldMkLst>
          <pc:docMk/>
          <pc:sldMk cId="4051302783" sldId="738"/>
        </pc:sldMkLst>
        <pc:spChg chg="mod">
          <ac:chgData name="Ren Zhengru" userId="b39a9e739d75b4eb" providerId="LiveId" clId="{F9264894-F758-401C-A7EC-F86F59E01C96}" dt="2023-01-18T16:42:41.333" v="14"/>
          <ac:spMkLst>
            <pc:docMk/>
            <pc:sldMk cId="4051302783" sldId="738"/>
            <ac:spMk id="38" creationId="{00000000-0000-0000-0000-000000000000}"/>
          </ac:spMkLst>
        </pc:spChg>
        <pc:spChg chg="mod">
          <ac:chgData name="Ren Zhengru" userId="b39a9e739d75b4eb" providerId="LiveId" clId="{F9264894-F758-401C-A7EC-F86F59E01C96}" dt="2023-01-18T16:42:30.368" v="7" actId="20577"/>
          <ac:spMkLst>
            <pc:docMk/>
            <pc:sldMk cId="4051302783" sldId="738"/>
            <ac:spMk id="39" creationId="{00000000-0000-0000-0000-000000000000}"/>
          </ac:spMkLst>
        </pc:spChg>
        <pc:spChg chg="mod">
          <ac:chgData name="Ren Zhengru" userId="b39a9e739d75b4eb" providerId="LiveId" clId="{F9264894-F758-401C-A7EC-F86F59E01C96}" dt="2023-01-18T16:42:32.696" v="9" actId="20577"/>
          <ac:spMkLst>
            <pc:docMk/>
            <pc:sldMk cId="4051302783" sldId="738"/>
            <ac:spMk id="40" creationId="{00000000-0000-0000-0000-000000000000}"/>
          </ac:spMkLst>
        </pc:spChg>
        <pc:spChg chg="mod">
          <ac:chgData name="Ren Zhengru" userId="b39a9e739d75b4eb" providerId="LiveId" clId="{F9264894-F758-401C-A7EC-F86F59E01C96}" dt="2023-01-18T16:42:34.407" v="10" actId="20577"/>
          <ac:spMkLst>
            <pc:docMk/>
            <pc:sldMk cId="4051302783" sldId="738"/>
            <ac:spMk id="41" creationId="{00000000-0000-0000-0000-000000000000}"/>
          </ac:spMkLst>
        </pc:spChg>
        <pc:spChg chg="mod">
          <ac:chgData name="Ren Zhengru" userId="b39a9e739d75b4eb" providerId="LiveId" clId="{F9264894-F758-401C-A7EC-F86F59E01C96}" dt="2023-01-18T16:42:45.236" v="18" actId="20577"/>
          <ac:spMkLst>
            <pc:docMk/>
            <pc:sldMk cId="4051302783" sldId="738"/>
            <ac:spMk id="42" creationId="{00000000-0000-0000-0000-000000000000}"/>
          </ac:spMkLst>
        </pc:spChg>
        <pc:spChg chg="mod ord">
          <ac:chgData name="Ren Zhengru" userId="b39a9e739d75b4eb" providerId="LiveId" clId="{F9264894-F758-401C-A7EC-F86F59E01C96}" dt="2023-01-18T16:44:14.207" v="43" actId="6549"/>
          <ac:spMkLst>
            <pc:docMk/>
            <pc:sldMk cId="4051302783" sldId="738"/>
            <ac:spMk id="47" creationId="{00000000-0000-0000-0000-000000000000}"/>
          </ac:spMkLst>
        </pc:spChg>
        <pc:spChg chg="mod ord">
          <ac:chgData name="Ren Zhengru" userId="b39a9e739d75b4eb" providerId="LiveId" clId="{F9264894-F758-401C-A7EC-F86F59E01C96}" dt="2023-01-18T16:44:00.899" v="34" actId="20577"/>
          <ac:spMkLst>
            <pc:docMk/>
            <pc:sldMk cId="4051302783" sldId="738"/>
            <ac:spMk id="48" creationId="{00000000-0000-0000-0000-000000000000}"/>
          </ac:spMkLst>
        </pc:spChg>
        <pc:spChg chg="mod">
          <ac:chgData name="Ren Zhengru" userId="b39a9e739d75b4eb" providerId="LiveId" clId="{F9264894-F758-401C-A7EC-F86F59E01C96}" dt="2023-01-18T16:45:54.389" v="48" actId="120"/>
          <ac:spMkLst>
            <pc:docMk/>
            <pc:sldMk cId="4051302783" sldId="738"/>
            <ac:spMk id="50" creationId="{543821ED-5713-4D2A-B67F-EBFBB60B3802}"/>
          </ac:spMkLst>
        </pc:spChg>
      </pc:sldChg>
      <pc:sldChg chg="modSp mod">
        <pc:chgData name="Ren Zhengru" userId="b39a9e739d75b4eb" providerId="LiveId" clId="{F9264894-F758-401C-A7EC-F86F59E01C96}" dt="2023-01-19T03:16:06.297" v="1037" actId="2711"/>
        <pc:sldMkLst>
          <pc:docMk/>
          <pc:sldMk cId="315660503" sldId="739"/>
        </pc:sldMkLst>
        <pc:spChg chg="mod">
          <ac:chgData name="Ren Zhengru" userId="b39a9e739d75b4eb" providerId="LiveId" clId="{F9264894-F758-401C-A7EC-F86F59E01C96}" dt="2023-01-19T03:16:06.297" v="1037" actId="2711"/>
          <ac:spMkLst>
            <pc:docMk/>
            <pc:sldMk cId="315660503" sldId="739"/>
            <ac:spMk id="18" creationId="{527E6771-7EDA-4DDD-B2B7-A19F794C6A51}"/>
          </ac:spMkLst>
        </pc:spChg>
      </pc:sldChg>
      <pc:sldChg chg="addSp delSp modSp add del mod modNotesTx">
        <pc:chgData name="Ren Zhengru" userId="b39a9e739d75b4eb" providerId="LiveId" clId="{F9264894-F758-401C-A7EC-F86F59E01C96}" dt="2023-01-19T04:49:32.139" v="1515" actId="207"/>
        <pc:sldMkLst>
          <pc:docMk/>
          <pc:sldMk cId="447719817" sldId="745"/>
        </pc:sldMkLst>
        <pc:spChg chg="add del mod">
          <ac:chgData name="Ren Zhengru" userId="b39a9e739d75b4eb" providerId="LiveId" clId="{F9264894-F758-401C-A7EC-F86F59E01C96}" dt="2023-01-19T04:12:41.162" v="1133"/>
          <ac:spMkLst>
            <pc:docMk/>
            <pc:sldMk cId="447719817" sldId="745"/>
            <ac:spMk id="3" creationId="{53B4F89A-D6BD-B902-B62C-FC6BFF765CC0}"/>
          </ac:spMkLst>
        </pc:spChg>
        <pc:spChg chg="add mod">
          <ac:chgData name="Ren Zhengru" userId="b39a9e739d75b4eb" providerId="LiveId" clId="{F9264894-F758-401C-A7EC-F86F59E01C96}" dt="2023-01-19T04:47:11.091" v="1490" actId="207"/>
          <ac:spMkLst>
            <pc:docMk/>
            <pc:sldMk cId="447719817" sldId="745"/>
            <ac:spMk id="4" creationId="{B02F4039-F303-5DD5-5D0D-8DCC6B276FBA}"/>
          </ac:spMkLst>
        </pc:spChg>
        <pc:spChg chg="del">
          <ac:chgData name="Ren Zhengru" userId="b39a9e739d75b4eb" providerId="LiveId" clId="{F9264894-F758-401C-A7EC-F86F59E01C96}" dt="2023-01-18T17:00:02.676" v="300" actId="478"/>
          <ac:spMkLst>
            <pc:docMk/>
            <pc:sldMk cId="447719817" sldId="745"/>
            <ac:spMk id="8" creationId="{1F18CE08-0064-49BA-BB4B-9DD19F73E54E}"/>
          </ac:spMkLst>
        </pc:spChg>
        <pc:spChg chg="mod">
          <ac:chgData name="Ren Zhengru" userId="b39a9e739d75b4eb" providerId="LiveId" clId="{F9264894-F758-401C-A7EC-F86F59E01C96}" dt="2023-01-19T04:19:28.859" v="1190" actId="12"/>
          <ac:spMkLst>
            <pc:docMk/>
            <pc:sldMk cId="447719817" sldId="745"/>
            <ac:spMk id="11" creationId="{00000000-0000-0000-0000-000000000000}"/>
          </ac:spMkLst>
        </pc:spChg>
        <pc:spChg chg="mod">
          <ac:chgData name="Ren Zhengru" userId="b39a9e739d75b4eb" providerId="LiveId" clId="{F9264894-F758-401C-A7EC-F86F59E01C96}" dt="2023-01-19T04:37:54.225" v="1435" actId="1076"/>
          <ac:spMkLst>
            <pc:docMk/>
            <pc:sldMk cId="447719817" sldId="745"/>
            <ac:spMk id="20" creationId="{00000000-0000-0000-0000-000000000000}"/>
          </ac:spMkLst>
        </pc:spChg>
        <pc:spChg chg="mod">
          <ac:chgData name="Ren Zhengru" userId="b39a9e739d75b4eb" providerId="LiveId" clId="{F9264894-F758-401C-A7EC-F86F59E01C96}" dt="2023-01-19T04:47:43.889" v="1498" actId="207"/>
          <ac:spMkLst>
            <pc:docMk/>
            <pc:sldMk cId="447719817" sldId="745"/>
            <ac:spMk id="25" creationId="{00000000-0000-0000-0000-000000000000}"/>
          </ac:spMkLst>
        </pc:spChg>
        <pc:spChg chg="mod">
          <ac:chgData name="Ren Zhengru" userId="b39a9e739d75b4eb" providerId="LiveId" clId="{F9264894-F758-401C-A7EC-F86F59E01C96}" dt="2023-01-19T04:39:24.478" v="1485" actId="207"/>
          <ac:spMkLst>
            <pc:docMk/>
            <pc:sldMk cId="447719817" sldId="745"/>
            <ac:spMk id="27" creationId="{00000000-0000-0000-0000-000000000000}"/>
          </ac:spMkLst>
        </pc:spChg>
        <pc:spChg chg="mod">
          <ac:chgData name="Ren Zhengru" userId="b39a9e739d75b4eb" providerId="LiveId" clId="{F9264894-F758-401C-A7EC-F86F59E01C96}" dt="2023-01-19T04:48:07.720" v="1502" actId="207"/>
          <ac:spMkLst>
            <pc:docMk/>
            <pc:sldMk cId="447719817" sldId="745"/>
            <ac:spMk id="40" creationId="{2FAA01B6-38E9-40A4-A79E-DB6E2021FA4F}"/>
          </ac:spMkLst>
        </pc:spChg>
        <pc:spChg chg="mod">
          <ac:chgData name="Ren Zhengru" userId="b39a9e739d75b4eb" providerId="LiveId" clId="{F9264894-F758-401C-A7EC-F86F59E01C96}" dt="2023-01-19T04:39:24.478" v="1485" actId="207"/>
          <ac:spMkLst>
            <pc:docMk/>
            <pc:sldMk cId="447719817" sldId="745"/>
            <ac:spMk id="42" creationId="{E78578D3-8460-4FBB-A5A7-BF09D31CB13A}"/>
          </ac:spMkLst>
        </pc:spChg>
        <pc:spChg chg="mod">
          <ac:chgData name="Ren Zhengru" userId="b39a9e739d75b4eb" providerId="LiveId" clId="{F9264894-F758-401C-A7EC-F86F59E01C96}" dt="2023-01-19T04:48:22.245" v="1504" actId="207"/>
          <ac:spMkLst>
            <pc:docMk/>
            <pc:sldMk cId="447719817" sldId="745"/>
            <ac:spMk id="43" creationId="{6FB3DA84-14CE-420A-9B54-D4C968276F3F}"/>
          </ac:spMkLst>
        </pc:spChg>
        <pc:spChg chg="mod">
          <ac:chgData name="Ren Zhengru" userId="b39a9e739d75b4eb" providerId="LiveId" clId="{F9264894-F758-401C-A7EC-F86F59E01C96}" dt="2023-01-19T04:47:06.918" v="1489" actId="207"/>
          <ac:spMkLst>
            <pc:docMk/>
            <pc:sldMk cId="447719817" sldId="745"/>
            <ac:spMk id="48" creationId="{00000000-0000-0000-0000-000000000000}"/>
          </ac:spMkLst>
        </pc:spChg>
        <pc:spChg chg="mod">
          <ac:chgData name="Ren Zhengru" userId="b39a9e739d75b4eb" providerId="LiveId" clId="{F9264894-F758-401C-A7EC-F86F59E01C96}" dt="2023-01-19T04:39:24.478" v="1485" actId="207"/>
          <ac:spMkLst>
            <pc:docMk/>
            <pc:sldMk cId="447719817" sldId="745"/>
            <ac:spMk id="50" creationId="{00000000-0000-0000-0000-000000000000}"/>
          </ac:spMkLst>
        </pc:spChg>
        <pc:spChg chg="mod">
          <ac:chgData name="Ren Zhengru" userId="b39a9e739d75b4eb" providerId="LiveId" clId="{F9264894-F758-401C-A7EC-F86F59E01C96}" dt="2023-01-19T04:39:24.478" v="1485" actId="207"/>
          <ac:spMkLst>
            <pc:docMk/>
            <pc:sldMk cId="447719817" sldId="745"/>
            <ac:spMk id="52" creationId="{00000000-0000-0000-0000-000000000000}"/>
          </ac:spMkLst>
        </pc:spChg>
        <pc:spChg chg="del mod">
          <ac:chgData name="Ren Zhengru" userId="b39a9e739d75b4eb" providerId="LiveId" clId="{F9264894-F758-401C-A7EC-F86F59E01C96}" dt="2023-01-19T04:30:09.875" v="1352"/>
          <ac:spMkLst>
            <pc:docMk/>
            <pc:sldMk cId="447719817" sldId="745"/>
            <ac:spMk id="54" creationId="{00000000-0000-0000-0000-000000000000}"/>
          </ac:spMkLst>
        </pc:spChg>
        <pc:spChg chg="mod">
          <ac:chgData name="Ren Zhengru" userId="b39a9e739d75b4eb" providerId="LiveId" clId="{F9264894-F758-401C-A7EC-F86F59E01C96}" dt="2023-01-19T04:49:15.208" v="1514" actId="115"/>
          <ac:spMkLst>
            <pc:docMk/>
            <pc:sldMk cId="447719817" sldId="745"/>
            <ac:spMk id="56" creationId="{0AAF1EF6-D539-4818-B137-F58692EE30A8}"/>
          </ac:spMkLst>
        </pc:spChg>
        <pc:spChg chg="mod">
          <ac:chgData name="Ren Zhengru" userId="b39a9e739d75b4eb" providerId="LiveId" clId="{F9264894-F758-401C-A7EC-F86F59E01C96}" dt="2023-01-19T04:49:11.197" v="1513" actId="207"/>
          <ac:spMkLst>
            <pc:docMk/>
            <pc:sldMk cId="447719817" sldId="745"/>
            <ac:spMk id="57" creationId="{D5F4A9E1-BA51-4C14-A45B-91E6B9496316}"/>
          </ac:spMkLst>
        </pc:spChg>
        <pc:spChg chg="mod">
          <ac:chgData name="Ren Zhengru" userId="b39a9e739d75b4eb" providerId="LiveId" clId="{F9264894-F758-401C-A7EC-F86F59E01C96}" dt="2023-01-19T04:49:32.139" v="1515" actId="207"/>
          <ac:spMkLst>
            <pc:docMk/>
            <pc:sldMk cId="447719817" sldId="745"/>
            <ac:spMk id="58" creationId="{B10C980B-56CE-4B48-84CE-F7EAEE95AA44}"/>
          </ac:spMkLst>
        </pc:spChg>
        <pc:graphicFrameChg chg="add del mod">
          <ac:chgData name="Ren Zhengru" userId="b39a9e739d75b4eb" providerId="LiveId" clId="{F9264894-F758-401C-A7EC-F86F59E01C96}" dt="2023-01-19T04:12:41.162" v="1133"/>
          <ac:graphicFrameMkLst>
            <pc:docMk/>
            <pc:sldMk cId="447719817" sldId="745"/>
            <ac:graphicFrameMk id="2" creationId="{FD2E10B1-8132-83CF-3869-BB0CD18C10EF}"/>
          </ac:graphicFrameMkLst>
        </pc:graphicFrameChg>
      </pc:sldChg>
      <pc:sldChg chg="addSp delSp modSp mod">
        <pc:chgData name="Ren Zhengru" userId="b39a9e739d75b4eb" providerId="LiveId" clId="{F9264894-F758-401C-A7EC-F86F59E01C96}" dt="2023-01-19T05:21:18.868" v="1607" actId="20577"/>
        <pc:sldMkLst>
          <pc:docMk/>
          <pc:sldMk cId="589634095" sldId="746"/>
        </pc:sldMkLst>
        <pc:spChg chg="add del mod">
          <ac:chgData name="Ren Zhengru" userId="b39a9e739d75b4eb" providerId="LiveId" clId="{F9264894-F758-401C-A7EC-F86F59E01C96}" dt="2023-01-19T03:25:14.378" v="1092" actId="478"/>
          <ac:spMkLst>
            <pc:docMk/>
            <pc:sldMk cId="589634095" sldId="746"/>
            <ac:spMk id="3" creationId="{7F9037B1-CA59-001E-60A5-E3AA5E004843}"/>
          </ac:spMkLst>
        </pc:spChg>
        <pc:spChg chg="add mod">
          <ac:chgData name="Ren Zhengru" userId="b39a9e739d75b4eb" providerId="LiveId" clId="{F9264894-F758-401C-A7EC-F86F59E01C96}" dt="2023-01-19T03:25:21.330" v="1096"/>
          <ac:spMkLst>
            <pc:docMk/>
            <pc:sldMk cId="589634095" sldId="746"/>
            <ac:spMk id="4" creationId="{3F513BE3-4074-22AB-BC74-1ADB56AAA13D}"/>
          </ac:spMkLst>
        </pc:spChg>
        <pc:spChg chg="add mod">
          <ac:chgData name="Ren Zhengru" userId="b39a9e739d75b4eb" providerId="LiveId" clId="{F9264894-F758-401C-A7EC-F86F59E01C96}" dt="2023-01-19T03:25:23.794" v="1099"/>
          <ac:spMkLst>
            <pc:docMk/>
            <pc:sldMk cId="589634095" sldId="746"/>
            <ac:spMk id="5" creationId="{DA56938C-7942-2DFA-4E85-20563F2DA62D}"/>
          </ac:spMkLst>
        </pc:spChg>
        <pc:spChg chg="mod">
          <ac:chgData name="Ren Zhengru" userId="b39a9e739d75b4eb" providerId="LiveId" clId="{F9264894-F758-401C-A7EC-F86F59E01C96}" dt="2023-01-19T02:53:00.027" v="771" actId="1076"/>
          <ac:spMkLst>
            <pc:docMk/>
            <pc:sldMk cId="589634095" sldId="746"/>
            <ac:spMk id="7" creationId="{45221123-0B7E-47A2-BCB7-924828457C54}"/>
          </ac:spMkLst>
        </pc:spChg>
        <pc:spChg chg="add mod">
          <ac:chgData name="Ren Zhengru" userId="b39a9e739d75b4eb" providerId="LiveId" clId="{F9264894-F758-401C-A7EC-F86F59E01C96}" dt="2023-01-19T03:25:17.795" v="1093" actId="571"/>
          <ac:spMkLst>
            <pc:docMk/>
            <pc:sldMk cId="589634095" sldId="746"/>
            <ac:spMk id="8" creationId="{AEBA1B76-B84F-B5EB-7C92-8EF8B9AEF4DF}"/>
          </ac:spMkLst>
        </pc:spChg>
        <pc:spChg chg="mod">
          <ac:chgData name="Ren Zhengru" userId="b39a9e739d75b4eb" providerId="LiveId" clId="{F9264894-F758-401C-A7EC-F86F59E01C96}" dt="2023-01-19T03:24:21.247" v="1070" actId="1076"/>
          <ac:spMkLst>
            <pc:docMk/>
            <pc:sldMk cId="589634095" sldId="746"/>
            <ac:spMk id="13" creationId="{0AED1C1F-BAF6-4C35-BC89-56660F1FCC98}"/>
          </ac:spMkLst>
        </pc:spChg>
        <pc:spChg chg="mod">
          <ac:chgData name="Ren Zhengru" userId="b39a9e739d75b4eb" providerId="LiveId" clId="{F9264894-F758-401C-A7EC-F86F59E01C96}" dt="2023-01-19T03:24:21.247" v="1070" actId="1076"/>
          <ac:spMkLst>
            <pc:docMk/>
            <pc:sldMk cId="589634095" sldId="746"/>
            <ac:spMk id="14" creationId="{99C30E4B-B0A2-4B68-8484-65A785A6922C}"/>
          </ac:spMkLst>
        </pc:spChg>
        <pc:spChg chg="mod">
          <ac:chgData name="Ren Zhengru" userId="b39a9e739d75b4eb" providerId="LiveId" clId="{F9264894-F758-401C-A7EC-F86F59E01C96}" dt="2023-01-19T03:24:18.044" v="1069" actId="1076"/>
          <ac:spMkLst>
            <pc:docMk/>
            <pc:sldMk cId="589634095" sldId="746"/>
            <ac:spMk id="15" creationId="{00A0B1C1-1607-4565-80DB-525EF9F71B8A}"/>
          </ac:spMkLst>
        </pc:spChg>
        <pc:spChg chg="mod">
          <ac:chgData name="Ren Zhengru" userId="b39a9e739d75b4eb" providerId="LiveId" clId="{F9264894-F758-401C-A7EC-F86F59E01C96}" dt="2023-01-19T03:24:18.044" v="1069" actId="1076"/>
          <ac:spMkLst>
            <pc:docMk/>
            <pc:sldMk cId="589634095" sldId="746"/>
            <ac:spMk id="18" creationId="{94763C25-623A-4AA3-8E95-C55071FD38A1}"/>
          </ac:spMkLst>
        </pc:spChg>
        <pc:spChg chg="mod">
          <ac:chgData name="Ren Zhengru" userId="b39a9e739d75b4eb" providerId="LiveId" clId="{F9264894-F758-401C-A7EC-F86F59E01C96}" dt="2023-01-19T03:24:18.044" v="1069" actId="1076"/>
          <ac:spMkLst>
            <pc:docMk/>
            <pc:sldMk cId="589634095" sldId="746"/>
            <ac:spMk id="19" creationId="{5F96B999-83CF-4035-A44F-5450304D8E7F}"/>
          </ac:spMkLst>
        </pc:spChg>
        <pc:spChg chg="mod">
          <ac:chgData name="Ren Zhengru" userId="b39a9e739d75b4eb" providerId="LiveId" clId="{F9264894-F758-401C-A7EC-F86F59E01C96}" dt="2023-01-19T03:24:18.044" v="1069" actId="1076"/>
          <ac:spMkLst>
            <pc:docMk/>
            <pc:sldMk cId="589634095" sldId="746"/>
            <ac:spMk id="20" creationId="{1E757E28-BB0E-4112-B652-5D774DC47A88}"/>
          </ac:spMkLst>
        </pc:spChg>
        <pc:spChg chg="mod">
          <ac:chgData name="Ren Zhengru" userId="b39a9e739d75b4eb" providerId="LiveId" clId="{F9264894-F758-401C-A7EC-F86F59E01C96}" dt="2023-01-19T03:24:18.044" v="1069" actId="1076"/>
          <ac:spMkLst>
            <pc:docMk/>
            <pc:sldMk cId="589634095" sldId="746"/>
            <ac:spMk id="21" creationId="{F17E8BE7-DF76-42B5-9143-E610A5A19A89}"/>
          </ac:spMkLst>
        </pc:spChg>
        <pc:spChg chg="mod">
          <ac:chgData name="Ren Zhengru" userId="b39a9e739d75b4eb" providerId="LiveId" clId="{F9264894-F758-401C-A7EC-F86F59E01C96}" dt="2023-01-19T03:24:18.044" v="1069" actId="1076"/>
          <ac:spMkLst>
            <pc:docMk/>
            <pc:sldMk cId="589634095" sldId="746"/>
            <ac:spMk id="23" creationId="{21EAF6EA-DA93-4740-A3C2-B9ADF61FCA0C}"/>
          </ac:spMkLst>
        </pc:spChg>
        <pc:spChg chg="mod">
          <ac:chgData name="Ren Zhengru" userId="b39a9e739d75b4eb" providerId="LiveId" clId="{F9264894-F758-401C-A7EC-F86F59E01C96}" dt="2023-01-19T03:24:18.044" v="1069" actId="1076"/>
          <ac:spMkLst>
            <pc:docMk/>
            <pc:sldMk cId="589634095" sldId="746"/>
            <ac:spMk id="24" creationId="{520DBA17-B2DC-42F7-B322-0F95650B2293}"/>
          </ac:spMkLst>
        </pc:spChg>
        <pc:spChg chg="mod">
          <ac:chgData name="Ren Zhengru" userId="b39a9e739d75b4eb" providerId="LiveId" clId="{F9264894-F758-401C-A7EC-F86F59E01C96}" dt="2023-01-19T03:24:18.044" v="1069" actId="1076"/>
          <ac:spMkLst>
            <pc:docMk/>
            <pc:sldMk cId="589634095" sldId="746"/>
            <ac:spMk id="26" creationId="{41F334D1-4789-4B58-AE95-887CC9E2BAF7}"/>
          </ac:spMkLst>
        </pc:spChg>
        <pc:spChg chg="mod">
          <ac:chgData name="Ren Zhengru" userId="b39a9e739d75b4eb" providerId="LiveId" clId="{F9264894-F758-401C-A7EC-F86F59E01C96}" dt="2023-01-19T03:24:18.044" v="1069" actId="1076"/>
          <ac:spMkLst>
            <pc:docMk/>
            <pc:sldMk cId="589634095" sldId="746"/>
            <ac:spMk id="28" creationId="{3B217F2D-820F-4908-957C-62E3CA8EE03D}"/>
          </ac:spMkLst>
        </pc:spChg>
        <pc:spChg chg="mod">
          <ac:chgData name="Ren Zhengru" userId="b39a9e739d75b4eb" providerId="LiveId" clId="{F9264894-F758-401C-A7EC-F86F59E01C96}" dt="2023-01-19T03:24:18.044" v="1069" actId="1076"/>
          <ac:spMkLst>
            <pc:docMk/>
            <pc:sldMk cId="589634095" sldId="746"/>
            <ac:spMk id="29" creationId="{277D760D-EFA7-4E03-8B27-D02BDDAF50D5}"/>
          </ac:spMkLst>
        </pc:spChg>
        <pc:spChg chg="mod">
          <ac:chgData name="Ren Zhengru" userId="b39a9e739d75b4eb" providerId="LiveId" clId="{F9264894-F758-401C-A7EC-F86F59E01C96}" dt="2023-01-19T05:21:18.868" v="1607" actId="20577"/>
          <ac:spMkLst>
            <pc:docMk/>
            <pc:sldMk cId="589634095" sldId="746"/>
            <ac:spMk id="94" creationId="{00000000-0000-0000-0000-000000000000}"/>
          </ac:spMkLst>
        </pc:spChg>
        <pc:picChg chg="mod">
          <ac:chgData name="Ren Zhengru" userId="b39a9e739d75b4eb" providerId="LiveId" clId="{F9264894-F758-401C-A7EC-F86F59E01C96}" dt="2023-01-19T03:24:51.605" v="1083" actId="1076"/>
          <ac:picMkLst>
            <pc:docMk/>
            <pc:sldMk cId="589634095" sldId="746"/>
            <ac:picMk id="6" creationId="{39471645-76CE-4747-9764-E5C746BB1889}"/>
          </ac:picMkLst>
        </pc:picChg>
        <pc:picChg chg="mod">
          <ac:chgData name="Ren Zhengru" userId="b39a9e739d75b4eb" providerId="LiveId" clId="{F9264894-F758-401C-A7EC-F86F59E01C96}" dt="2023-01-19T02:53:01.828" v="772" actId="1076"/>
          <ac:picMkLst>
            <pc:docMk/>
            <pc:sldMk cId="589634095" sldId="746"/>
            <ac:picMk id="9" creationId="{72D12D84-EB63-499B-BA29-D3BF01C931DF}"/>
          </ac:picMkLst>
        </pc:picChg>
      </pc:sldChg>
      <pc:sldChg chg="addSp modSp mod">
        <pc:chgData name="Ren Zhengru" userId="b39a9e739d75b4eb" providerId="LiveId" clId="{F9264894-F758-401C-A7EC-F86F59E01C96}" dt="2023-01-19T05:24:08.786" v="1612" actId="1076"/>
        <pc:sldMkLst>
          <pc:docMk/>
          <pc:sldMk cId="346487667" sldId="747"/>
        </pc:sldMkLst>
        <pc:spChg chg="add mod">
          <ac:chgData name="Ren Zhengru" userId="b39a9e739d75b4eb" providerId="LiveId" clId="{F9264894-F758-401C-A7EC-F86F59E01C96}" dt="2023-01-19T05:24:08.786" v="1612" actId="1076"/>
          <ac:spMkLst>
            <pc:docMk/>
            <pc:sldMk cId="346487667" sldId="747"/>
            <ac:spMk id="3" creationId="{0FAB36AF-EA97-1C81-D818-F39F809A12D7}"/>
          </ac:spMkLst>
        </pc:spChg>
        <pc:spChg chg="add mod">
          <ac:chgData name="Ren Zhengru" userId="b39a9e739d75b4eb" providerId="LiveId" clId="{F9264894-F758-401C-A7EC-F86F59E01C96}" dt="2023-01-19T05:24:08.786" v="1612" actId="1076"/>
          <ac:spMkLst>
            <pc:docMk/>
            <pc:sldMk cId="346487667" sldId="747"/>
            <ac:spMk id="4" creationId="{21ED4495-DD04-83CB-1CF5-83CE6E97D038}"/>
          </ac:spMkLst>
        </pc:spChg>
        <pc:spChg chg="add mod">
          <ac:chgData name="Ren Zhengru" userId="b39a9e739d75b4eb" providerId="LiveId" clId="{F9264894-F758-401C-A7EC-F86F59E01C96}" dt="2023-01-19T05:24:08.786" v="1612" actId="1076"/>
          <ac:spMkLst>
            <pc:docMk/>
            <pc:sldMk cId="346487667" sldId="747"/>
            <ac:spMk id="5" creationId="{0B8110D0-9571-1A25-9E97-34D86316DF31}"/>
          </ac:spMkLst>
        </pc:spChg>
        <pc:spChg chg="mod">
          <ac:chgData name="Ren Zhengru" userId="b39a9e739d75b4eb" providerId="LiveId" clId="{F9264894-F758-401C-A7EC-F86F59E01C96}" dt="2023-01-19T03:16:16.912" v="1038" actId="2711"/>
          <ac:spMkLst>
            <pc:docMk/>
            <pc:sldMk cId="346487667" sldId="747"/>
            <ac:spMk id="7" creationId="{45221123-0B7E-47A2-BCB7-924828457C54}"/>
          </ac:spMkLst>
        </pc:spChg>
        <pc:spChg chg="mod">
          <ac:chgData name="Ren Zhengru" userId="b39a9e739d75b4eb" providerId="LiveId" clId="{F9264894-F758-401C-A7EC-F86F59E01C96}" dt="2023-01-19T03:16:16.912" v="1038" actId="2711"/>
          <ac:spMkLst>
            <pc:docMk/>
            <pc:sldMk cId="346487667" sldId="747"/>
            <ac:spMk id="13" creationId="{0AED1C1F-BAF6-4C35-BC89-56660F1FCC98}"/>
          </ac:spMkLst>
        </pc:spChg>
        <pc:spChg chg="mod">
          <ac:chgData name="Ren Zhengru" userId="b39a9e739d75b4eb" providerId="LiveId" clId="{F9264894-F758-401C-A7EC-F86F59E01C96}" dt="2023-01-19T03:16:16.912" v="1038" actId="2711"/>
          <ac:spMkLst>
            <pc:docMk/>
            <pc:sldMk cId="346487667" sldId="747"/>
            <ac:spMk id="15" creationId="{8398CB33-2021-44A3-95FB-56FA16FB96F2}"/>
          </ac:spMkLst>
        </pc:spChg>
        <pc:spChg chg="mod">
          <ac:chgData name="Ren Zhengru" userId="b39a9e739d75b4eb" providerId="LiveId" clId="{F9264894-F758-401C-A7EC-F86F59E01C96}" dt="2023-01-19T04:00:13.358" v="1101" actId="207"/>
          <ac:spMkLst>
            <pc:docMk/>
            <pc:sldMk cId="346487667" sldId="747"/>
            <ac:spMk id="16" creationId="{12D1FE10-F27A-488F-9143-E998342B36AE}"/>
          </ac:spMkLst>
        </pc:spChg>
        <pc:spChg chg="mod">
          <ac:chgData name="Ren Zhengru" userId="b39a9e739d75b4eb" providerId="LiveId" clId="{F9264894-F758-401C-A7EC-F86F59E01C96}" dt="2023-01-19T03:16:16.912" v="1038" actId="2711"/>
          <ac:spMkLst>
            <pc:docMk/>
            <pc:sldMk cId="346487667" sldId="747"/>
            <ac:spMk id="18" creationId="{E773653B-696A-40BF-B421-786BCE9613A8}"/>
          </ac:spMkLst>
        </pc:spChg>
        <pc:spChg chg="mod">
          <ac:chgData name="Ren Zhengru" userId="b39a9e739d75b4eb" providerId="LiveId" clId="{F9264894-F758-401C-A7EC-F86F59E01C96}" dt="2023-01-19T03:16:16.912" v="1038" actId="2711"/>
          <ac:spMkLst>
            <pc:docMk/>
            <pc:sldMk cId="346487667" sldId="747"/>
            <ac:spMk id="22" creationId="{15769B26-C5DE-442B-B853-067D1AA23FB1}"/>
          </ac:spMkLst>
        </pc:spChg>
        <pc:spChg chg="mod">
          <ac:chgData name="Ren Zhengru" userId="b39a9e739d75b4eb" providerId="LiveId" clId="{F9264894-F758-401C-A7EC-F86F59E01C96}" dt="2023-01-19T03:16:16.912" v="1038" actId="2711"/>
          <ac:spMkLst>
            <pc:docMk/>
            <pc:sldMk cId="346487667" sldId="747"/>
            <ac:spMk id="23" creationId="{C422D75A-65FB-4524-A81B-9CAB075D9DBF}"/>
          </ac:spMkLst>
        </pc:spChg>
        <pc:spChg chg="mod">
          <ac:chgData name="Ren Zhengru" userId="b39a9e739d75b4eb" providerId="LiveId" clId="{F9264894-F758-401C-A7EC-F86F59E01C96}" dt="2023-01-19T03:16:16.912" v="1038" actId="2711"/>
          <ac:spMkLst>
            <pc:docMk/>
            <pc:sldMk cId="346487667" sldId="747"/>
            <ac:spMk id="28" creationId="{5355BBCA-FD5E-4C99-A0F7-9D367CC01E75}"/>
          </ac:spMkLst>
        </pc:spChg>
        <pc:spChg chg="mod">
          <ac:chgData name="Ren Zhengru" userId="b39a9e739d75b4eb" providerId="LiveId" clId="{F9264894-F758-401C-A7EC-F86F59E01C96}" dt="2023-01-19T03:16:16.912" v="1038" actId="2711"/>
          <ac:spMkLst>
            <pc:docMk/>
            <pc:sldMk cId="346487667" sldId="747"/>
            <ac:spMk id="29" creationId="{2E5C7D2C-E272-4B19-A647-F0DCA340FC91}"/>
          </ac:spMkLst>
        </pc:spChg>
        <pc:spChg chg="mod">
          <ac:chgData name="Ren Zhengru" userId="b39a9e739d75b4eb" providerId="LiveId" clId="{F9264894-F758-401C-A7EC-F86F59E01C96}" dt="2023-01-19T03:16:16.912" v="1038" actId="2711"/>
          <ac:spMkLst>
            <pc:docMk/>
            <pc:sldMk cId="346487667" sldId="747"/>
            <ac:spMk id="32" creationId="{C489ADFE-BF7A-48E5-A978-6F528393155B}"/>
          </ac:spMkLst>
        </pc:spChg>
        <pc:spChg chg="mod">
          <ac:chgData name="Ren Zhengru" userId="b39a9e739d75b4eb" providerId="LiveId" clId="{F9264894-F758-401C-A7EC-F86F59E01C96}" dt="2023-01-19T03:16:16.912" v="1038" actId="2711"/>
          <ac:spMkLst>
            <pc:docMk/>
            <pc:sldMk cId="346487667" sldId="747"/>
            <ac:spMk id="33" creationId="{BAA44EB0-7339-423E-B760-C17FF2ED2ED7}"/>
          </ac:spMkLst>
        </pc:spChg>
        <pc:spChg chg="mod">
          <ac:chgData name="Ren Zhengru" userId="b39a9e739d75b4eb" providerId="LiveId" clId="{F9264894-F758-401C-A7EC-F86F59E01C96}" dt="2023-01-19T03:16:16.912" v="1038" actId="2711"/>
          <ac:spMkLst>
            <pc:docMk/>
            <pc:sldMk cId="346487667" sldId="747"/>
            <ac:spMk id="34" creationId="{2B3FE79C-5641-4F78-B86C-416611A62B6C}"/>
          </ac:spMkLst>
        </pc:spChg>
        <pc:spChg chg="mod">
          <ac:chgData name="Ren Zhengru" userId="b39a9e739d75b4eb" providerId="LiveId" clId="{F9264894-F758-401C-A7EC-F86F59E01C96}" dt="2023-01-19T03:16:16.912" v="1038" actId="2711"/>
          <ac:spMkLst>
            <pc:docMk/>
            <pc:sldMk cId="346487667" sldId="747"/>
            <ac:spMk id="35" creationId="{5AEC3B89-7B9F-4433-B328-191FD7E162E6}"/>
          </ac:spMkLst>
        </pc:spChg>
        <pc:spChg chg="mod">
          <ac:chgData name="Ren Zhengru" userId="b39a9e739d75b4eb" providerId="LiveId" clId="{F9264894-F758-401C-A7EC-F86F59E01C96}" dt="2023-01-19T03:16:16.912" v="1038" actId="2711"/>
          <ac:spMkLst>
            <pc:docMk/>
            <pc:sldMk cId="346487667" sldId="747"/>
            <ac:spMk id="36" creationId="{863CEA06-1535-4CFB-83F4-3FB7A371D8F3}"/>
          </ac:spMkLst>
        </pc:spChg>
        <pc:spChg chg="mod">
          <ac:chgData name="Ren Zhengru" userId="b39a9e739d75b4eb" providerId="LiveId" clId="{F9264894-F758-401C-A7EC-F86F59E01C96}" dt="2023-01-19T03:16:16.912" v="1038" actId="2711"/>
          <ac:spMkLst>
            <pc:docMk/>
            <pc:sldMk cId="346487667" sldId="747"/>
            <ac:spMk id="45" creationId="{25030970-8BCF-40EB-B6E6-66FCA0B91C75}"/>
          </ac:spMkLst>
        </pc:spChg>
        <pc:spChg chg="mod">
          <ac:chgData name="Ren Zhengru" userId="b39a9e739d75b4eb" providerId="LiveId" clId="{F9264894-F758-401C-A7EC-F86F59E01C96}" dt="2023-01-19T03:16:16.912" v="1038" actId="2711"/>
          <ac:spMkLst>
            <pc:docMk/>
            <pc:sldMk cId="346487667" sldId="747"/>
            <ac:spMk id="48" creationId="{65D2A454-EACA-4213-A901-759F0404D1F4}"/>
          </ac:spMkLst>
        </pc:spChg>
        <pc:spChg chg="mod">
          <ac:chgData name="Ren Zhengru" userId="b39a9e739d75b4eb" providerId="LiveId" clId="{F9264894-F758-401C-A7EC-F86F59E01C96}" dt="2023-01-19T03:16:16.912" v="1038" actId="2711"/>
          <ac:spMkLst>
            <pc:docMk/>
            <pc:sldMk cId="346487667" sldId="747"/>
            <ac:spMk id="55" creationId="{4C4DF294-C975-4B0B-BAF1-A8D3B82008D5}"/>
          </ac:spMkLst>
        </pc:spChg>
        <pc:spChg chg="mod">
          <ac:chgData name="Ren Zhengru" userId="b39a9e739d75b4eb" providerId="LiveId" clId="{F9264894-F758-401C-A7EC-F86F59E01C96}" dt="2023-01-19T03:16:16.912" v="1038" actId="2711"/>
          <ac:spMkLst>
            <pc:docMk/>
            <pc:sldMk cId="346487667" sldId="747"/>
            <ac:spMk id="56" creationId="{2FEC3B92-0748-4522-AE1E-0E8268E2664A}"/>
          </ac:spMkLst>
        </pc:spChg>
        <pc:spChg chg="mod">
          <ac:chgData name="Ren Zhengru" userId="b39a9e739d75b4eb" providerId="LiveId" clId="{F9264894-F758-401C-A7EC-F86F59E01C96}" dt="2023-01-19T03:16:16.912" v="1038" actId="2711"/>
          <ac:spMkLst>
            <pc:docMk/>
            <pc:sldMk cId="346487667" sldId="747"/>
            <ac:spMk id="94" creationId="{00000000-0000-0000-0000-000000000000}"/>
          </ac:spMkLst>
        </pc:spChg>
      </pc:sldChg>
      <pc:sldChg chg="addSp delSp modSp mod">
        <pc:chgData name="Ren Zhengru" userId="b39a9e739d75b4eb" providerId="LiveId" clId="{F9264894-F758-401C-A7EC-F86F59E01C96}" dt="2023-01-19T05:34:41.918" v="1676" actId="113"/>
        <pc:sldMkLst>
          <pc:docMk/>
          <pc:sldMk cId="2006887977" sldId="748"/>
        </pc:sldMkLst>
        <pc:spChg chg="add del">
          <ac:chgData name="Ren Zhengru" userId="b39a9e739d75b4eb" providerId="LiveId" clId="{F9264894-F758-401C-A7EC-F86F59E01C96}" dt="2023-01-19T05:33:13.602" v="1644" actId="22"/>
          <ac:spMkLst>
            <pc:docMk/>
            <pc:sldMk cId="2006887977" sldId="748"/>
            <ac:spMk id="3" creationId="{8ABEE48B-A3D5-B7CD-D014-05DE72F72735}"/>
          </ac:spMkLst>
        </pc:spChg>
        <pc:spChg chg="add mod">
          <ac:chgData name="Ren Zhengru" userId="b39a9e739d75b4eb" providerId="LiveId" clId="{F9264894-F758-401C-A7EC-F86F59E01C96}" dt="2023-01-19T05:34:41.918" v="1676" actId="113"/>
          <ac:spMkLst>
            <pc:docMk/>
            <pc:sldMk cId="2006887977" sldId="748"/>
            <ac:spMk id="8" creationId="{09F79704-1939-C6CF-2A18-EAADBD27511B}"/>
          </ac:spMkLst>
        </pc:spChg>
      </pc:sldChg>
      <pc:sldChg chg="addSp modSp mod">
        <pc:chgData name="Ren Zhengru" userId="b39a9e739d75b4eb" providerId="LiveId" clId="{F9264894-F758-401C-A7EC-F86F59E01C96}" dt="2023-01-19T05:34:43.992" v="1677" actId="113"/>
        <pc:sldMkLst>
          <pc:docMk/>
          <pc:sldMk cId="2077895278" sldId="749"/>
        </pc:sldMkLst>
        <pc:spChg chg="add mod">
          <ac:chgData name="Ren Zhengru" userId="b39a9e739d75b4eb" providerId="LiveId" clId="{F9264894-F758-401C-A7EC-F86F59E01C96}" dt="2023-01-19T05:34:43.992" v="1677" actId="113"/>
          <ac:spMkLst>
            <pc:docMk/>
            <pc:sldMk cId="2077895278" sldId="749"/>
            <ac:spMk id="6" creationId="{414A8E42-C2A8-08F9-69BB-B1C06AB84AB8}"/>
          </ac:spMkLst>
        </pc:spChg>
        <pc:picChg chg="mod">
          <ac:chgData name="Ren Zhengru" userId="b39a9e739d75b4eb" providerId="LiveId" clId="{F9264894-F758-401C-A7EC-F86F59E01C96}" dt="2023-01-19T05:34:16.112" v="1655" actId="1076"/>
          <ac:picMkLst>
            <pc:docMk/>
            <pc:sldMk cId="2077895278" sldId="749"/>
            <ac:picMk id="4" creationId="{1051556A-E202-4EE2-AD40-59004065243F}"/>
          </ac:picMkLst>
        </pc:picChg>
      </pc:sldChg>
      <pc:sldChg chg="del mod modShow">
        <pc:chgData name="Ren Zhengru" userId="b39a9e739d75b4eb" providerId="LiveId" clId="{F9264894-F758-401C-A7EC-F86F59E01C96}" dt="2023-01-19T05:22:53.108" v="1608" actId="47"/>
        <pc:sldMkLst>
          <pc:docMk/>
          <pc:sldMk cId="2435820088" sldId="750"/>
        </pc:sldMkLst>
      </pc:sldChg>
      <pc:sldChg chg="del">
        <pc:chgData name="Ren Zhengru" userId="b39a9e739d75b4eb" providerId="LiveId" clId="{F9264894-F758-401C-A7EC-F86F59E01C96}" dt="2023-01-19T05:23:04.443" v="1609" actId="47"/>
        <pc:sldMkLst>
          <pc:docMk/>
          <pc:sldMk cId="1877461994" sldId="751"/>
        </pc:sldMkLst>
      </pc:sldChg>
      <pc:sldChg chg="new del">
        <pc:chgData name="Ren Zhengru" userId="b39a9e739d75b4eb" providerId="LiveId" clId="{F9264894-F758-401C-A7EC-F86F59E01C96}" dt="2023-01-18T16:45:42.711" v="45" actId="47"/>
        <pc:sldMkLst>
          <pc:docMk/>
          <pc:sldMk cId="246570495" sldId="752"/>
        </pc:sldMkLst>
      </pc:sldChg>
      <pc:sldChg chg="new del">
        <pc:chgData name="Ren Zhengru" userId="b39a9e739d75b4eb" providerId="LiveId" clId="{F9264894-F758-401C-A7EC-F86F59E01C96}" dt="2023-01-18T16:15:16.357" v="2" actId="47"/>
        <pc:sldMkLst>
          <pc:docMk/>
          <pc:sldMk cId="1272250074" sldId="752"/>
        </pc:sldMkLst>
      </pc:sldChg>
      <pc:sldChg chg="new del">
        <pc:chgData name="Ren Zhengru" userId="b39a9e739d75b4eb" providerId="LiveId" clId="{F9264894-F758-401C-A7EC-F86F59E01C96}" dt="2023-01-18T17:01:38.827" v="322" actId="47"/>
        <pc:sldMkLst>
          <pc:docMk/>
          <pc:sldMk cId="4265488219" sldId="752"/>
        </pc:sldMkLst>
      </pc:sldChg>
      <pc:sldChg chg="addSp delSp modSp add del mod">
        <pc:chgData name="Ren Zhengru" userId="b39a9e739d75b4eb" providerId="LiveId" clId="{F9264894-F758-401C-A7EC-F86F59E01C96}" dt="2023-01-19T05:35:22.915" v="1678" actId="2696"/>
        <pc:sldMkLst>
          <pc:docMk/>
          <pc:sldMk cId="2923843914" sldId="753"/>
        </pc:sldMkLst>
        <pc:spChg chg="add mod">
          <ac:chgData name="Ren Zhengru" userId="b39a9e739d75b4eb" providerId="LiveId" clId="{F9264894-F758-401C-A7EC-F86F59E01C96}" dt="2023-01-19T04:50:44.055" v="1523" actId="14100"/>
          <ac:spMkLst>
            <pc:docMk/>
            <pc:sldMk cId="2923843914" sldId="753"/>
            <ac:spMk id="3" creationId="{E0F156AE-5197-29AA-9905-BBE37A0505A9}"/>
          </ac:spMkLst>
        </pc:spChg>
        <pc:spChg chg="add mod">
          <ac:chgData name="Ren Zhengru" userId="b39a9e739d75b4eb" providerId="LiveId" clId="{F9264894-F758-401C-A7EC-F86F59E01C96}" dt="2023-01-19T04:50:54.790" v="1524" actId="1076"/>
          <ac:spMkLst>
            <pc:docMk/>
            <pc:sldMk cId="2923843914" sldId="753"/>
            <ac:spMk id="4" creationId="{35412DE8-9506-18D7-4177-65320403FCA0}"/>
          </ac:spMkLst>
        </pc:spChg>
        <pc:spChg chg="mod">
          <ac:chgData name="Ren Zhengru" userId="b39a9e739d75b4eb" providerId="LiveId" clId="{F9264894-F758-401C-A7EC-F86F59E01C96}" dt="2023-01-18T17:14:27.001" v="451" actId="1076"/>
          <ac:spMkLst>
            <pc:docMk/>
            <pc:sldMk cId="2923843914" sldId="753"/>
            <ac:spMk id="8" creationId="{00000000-0000-0000-0000-000000000000}"/>
          </ac:spMkLst>
        </pc:spChg>
        <pc:spChg chg="del">
          <ac:chgData name="Ren Zhengru" userId="b39a9e739d75b4eb" providerId="LiveId" clId="{F9264894-F758-401C-A7EC-F86F59E01C96}" dt="2023-01-18T17:03:21.815" v="339" actId="478"/>
          <ac:spMkLst>
            <pc:docMk/>
            <pc:sldMk cId="2923843914" sldId="753"/>
            <ac:spMk id="14" creationId="{48F0821E-7B57-4CD2-956A-E315B47DE1BA}"/>
          </ac:spMkLst>
        </pc:spChg>
        <pc:spChg chg="mod">
          <ac:chgData name="Ren Zhengru" userId="b39a9e739d75b4eb" providerId="LiveId" clId="{F9264894-F758-401C-A7EC-F86F59E01C96}" dt="2023-01-18T17:17:03.676" v="506" actId="1076"/>
          <ac:spMkLst>
            <pc:docMk/>
            <pc:sldMk cId="2923843914" sldId="753"/>
            <ac:spMk id="15" creationId="{00000000-0000-0000-0000-000000000000}"/>
          </ac:spMkLst>
        </pc:spChg>
        <pc:spChg chg="del">
          <ac:chgData name="Ren Zhengru" userId="b39a9e739d75b4eb" providerId="LiveId" clId="{F9264894-F758-401C-A7EC-F86F59E01C96}" dt="2023-01-18T17:03:21.815" v="339" actId="478"/>
          <ac:spMkLst>
            <pc:docMk/>
            <pc:sldMk cId="2923843914" sldId="753"/>
            <ac:spMk id="16" creationId="{843FB2CB-6508-4664-B6B9-0FFFA355AF7D}"/>
          </ac:spMkLst>
        </pc:spChg>
        <pc:spChg chg="mod">
          <ac:chgData name="Ren Zhengru" userId="b39a9e739d75b4eb" providerId="LiveId" clId="{F9264894-F758-401C-A7EC-F86F59E01C96}" dt="2023-01-18T17:16:56.891" v="505" actId="14100"/>
          <ac:spMkLst>
            <pc:docMk/>
            <pc:sldMk cId="2923843914" sldId="753"/>
            <ac:spMk id="18" creationId="{9FBFAF5D-9F1C-4350-8D16-AF35121A9C6F}"/>
          </ac:spMkLst>
        </pc:spChg>
        <pc:spChg chg="mod">
          <ac:chgData name="Ren Zhengru" userId="b39a9e739d75b4eb" providerId="LiveId" clId="{F9264894-F758-401C-A7EC-F86F59E01C96}" dt="2023-01-18T17:16:56.891" v="505" actId="14100"/>
          <ac:spMkLst>
            <pc:docMk/>
            <pc:sldMk cId="2923843914" sldId="753"/>
            <ac:spMk id="19" creationId="{202C8779-7100-454F-85B9-7D0A5649A2E5}"/>
          </ac:spMkLst>
        </pc:spChg>
        <pc:spChg chg="mod">
          <ac:chgData name="Ren Zhengru" userId="b39a9e739d75b4eb" providerId="LiveId" clId="{F9264894-F758-401C-A7EC-F86F59E01C96}" dt="2023-01-18T17:17:07.156" v="507" actId="1076"/>
          <ac:spMkLst>
            <pc:docMk/>
            <pc:sldMk cId="2923843914" sldId="753"/>
            <ac:spMk id="33" creationId="{42915B33-452D-467A-97A6-82D2318F9DC2}"/>
          </ac:spMkLst>
        </pc:spChg>
        <pc:spChg chg="mod">
          <ac:chgData name="Ren Zhengru" userId="b39a9e739d75b4eb" providerId="LiveId" clId="{F9264894-F758-401C-A7EC-F86F59E01C96}" dt="2023-01-18T17:17:07.156" v="507" actId="1076"/>
          <ac:spMkLst>
            <pc:docMk/>
            <pc:sldMk cId="2923843914" sldId="753"/>
            <ac:spMk id="35" creationId="{378EA68C-A4E4-42C4-9FE9-952C7FE48AED}"/>
          </ac:spMkLst>
        </pc:spChg>
        <pc:spChg chg="mod">
          <ac:chgData name="Ren Zhengru" userId="b39a9e739d75b4eb" providerId="LiveId" clId="{F9264894-F758-401C-A7EC-F86F59E01C96}" dt="2023-01-18T17:16:56.891" v="505" actId="14100"/>
          <ac:spMkLst>
            <pc:docMk/>
            <pc:sldMk cId="2923843914" sldId="753"/>
            <ac:spMk id="38" creationId="{D4DF5DBF-42C8-48BC-AFF8-90193E975308}"/>
          </ac:spMkLst>
        </pc:spChg>
        <pc:spChg chg="mod">
          <ac:chgData name="Ren Zhengru" userId="b39a9e739d75b4eb" providerId="LiveId" clId="{F9264894-F758-401C-A7EC-F86F59E01C96}" dt="2023-01-18T17:16:56.891" v="505" actId="14100"/>
          <ac:spMkLst>
            <pc:docMk/>
            <pc:sldMk cId="2923843914" sldId="753"/>
            <ac:spMk id="39" creationId="{59334AE6-5B83-43ED-923A-5FFC88ACF005}"/>
          </ac:spMkLst>
        </pc:spChg>
        <pc:spChg chg="mod">
          <ac:chgData name="Ren Zhengru" userId="b39a9e739d75b4eb" providerId="LiveId" clId="{F9264894-F758-401C-A7EC-F86F59E01C96}" dt="2023-01-18T17:16:41.114" v="501" actId="1076"/>
          <ac:spMkLst>
            <pc:docMk/>
            <pc:sldMk cId="2923843914" sldId="753"/>
            <ac:spMk id="42" creationId="{8275652C-728A-4680-BC04-D3B304D5D3B4}"/>
          </ac:spMkLst>
        </pc:spChg>
        <pc:spChg chg="mod">
          <ac:chgData name="Ren Zhengru" userId="b39a9e739d75b4eb" providerId="LiveId" clId="{F9264894-F758-401C-A7EC-F86F59E01C96}" dt="2023-01-18T17:17:03.676" v="506" actId="1076"/>
          <ac:spMkLst>
            <pc:docMk/>
            <pc:sldMk cId="2923843914" sldId="753"/>
            <ac:spMk id="55" creationId="{C8D076B1-EF94-452A-82D1-CE81F996208F}"/>
          </ac:spMkLst>
        </pc:spChg>
        <pc:graphicFrameChg chg="add mod modGraphic">
          <ac:chgData name="Ren Zhengru" userId="b39a9e739d75b4eb" providerId="LiveId" clId="{F9264894-F758-401C-A7EC-F86F59E01C96}" dt="2023-01-19T04:51:31.066" v="1530" actId="14100"/>
          <ac:graphicFrameMkLst>
            <pc:docMk/>
            <pc:sldMk cId="2923843914" sldId="753"/>
            <ac:graphicFrameMk id="5" creationId="{DEE19DFD-60F4-4685-6DA1-62A78E26A245}"/>
          </ac:graphicFrameMkLst>
        </pc:graphicFrameChg>
      </pc:sldChg>
      <pc:sldChg chg="new del">
        <pc:chgData name="Ren Zhengru" userId="b39a9e739d75b4eb" providerId="LiveId" clId="{F9264894-F758-401C-A7EC-F86F59E01C96}" dt="2023-01-19T02:58:30.276" v="881" actId="47"/>
        <pc:sldMkLst>
          <pc:docMk/>
          <pc:sldMk cId="3917421221" sldId="754"/>
        </pc:sldMkLst>
      </pc:sldChg>
      <pc:sldChg chg="addSp delSp modSp add mod ord">
        <pc:chgData name="Ren Zhengru" userId="b39a9e739d75b4eb" providerId="LiveId" clId="{F9264894-F758-401C-A7EC-F86F59E01C96}" dt="2023-01-19T05:23:19.057" v="1610" actId="1076"/>
        <pc:sldMkLst>
          <pc:docMk/>
          <pc:sldMk cId="184155176" sldId="755"/>
        </pc:sldMkLst>
        <pc:spChg chg="mod">
          <ac:chgData name="Ren Zhengru" userId="b39a9e739d75b4eb" providerId="LiveId" clId="{F9264894-F758-401C-A7EC-F86F59E01C96}" dt="2023-01-19T02:58:37.117" v="884"/>
          <ac:spMkLst>
            <pc:docMk/>
            <pc:sldMk cId="184155176" sldId="755"/>
            <ac:spMk id="2" creationId="{00000000-0000-0000-0000-000000000000}"/>
          </ac:spMkLst>
        </pc:spChg>
        <pc:spChg chg="add del mod">
          <ac:chgData name="Ren Zhengru" userId="b39a9e739d75b4eb" providerId="LiveId" clId="{F9264894-F758-401C-A7EC-F86F59E01C96}" dt="2023-01-19T03:08:14.837" v="958" actId="478"/>
          <ac:spMkLst>
            <pc:docMk/>
            <pc:sldMk cId="184155176" sldId="755"/>
            <ac:spMk id="4" creationId="{88E12DB2-A86B-AECF-AA94-52BD785816E9}"/>
          </ac:spMkLst>
        </pc:spChg>
        <pc:spChg chg="add del mod">
          <ac:chgData name="Ren Zhengru" userId="b39a9e739d75b4eb" providerId="LiveId" clId="{F9264894-F758-401C-A7EC-F86F59E01C96}" dt="2023-01-19T03:06:35.246" v="936" actId="478"/>
          <ac:spMkLst>
            <pc:docMk/>
            <pc:sldMk cId="184155176" sldId="755"/>
            <ac:spMk id="6" creationId="{2B4F535B-FC93-1CEA-5C98-B3B93936CD2B}"/>
          </ac:spMkLst>
        </pc:spChg>
        <pc:spChg chg="del">
          <ac:chgData name="Ren Zhengru" userId="b39a9e739d75b4eb" providerId="LiveId" clId="{F9264894-F758-401C-A7EC-F86F59E01C96}" dt="2023-01-19T03:02:05.258" v="885" actId="478"/>
          <ac:spMkLst>
            <pc:docMk/>
            <pc:sldMk cId="184155176" sldId="755"/>
            <ac:spMk id="7" creationId="{45221123-0B7E-47A2-BCB7-924828457C54}"/>
          </ac:spMkLst>
        </pc:spChg>
        <pc:spChg chg="add mod">
          <ac:chgData name="Ren Zhengru" userId="b39a9e739d75b4eb" providerId="LiveId" clId="{F9264894-F758-401C-A7EC-F86F59E01C96}" dt="2023-01-19T03:12:01.103" v="994" actId="1076"/>
          <ac:spMkLst>
            <pc:docMk/>
            <pc:sldMk cId="184155176" sldId="755"/>
            <ac:spMk id="8" creationId="{B6D91B15-BCF4-FFD2-5320-B31109D8749D}"/>
          </ac:spMkLst>
        </pc:spChg>
        <pc:spChg chg="add mod">
          <ac:chgData name="Ren Zhengru" userId="b39a9e739d75b4eb" providerId="LiveId" clId="{F9264894-F758-401C-A7EC-F86F59E01C96}" dt="2023-01-19T03:12:01.103" v="994" actId="1076"/>
          <ac:spMkLst>
            <pc:docMk/>
            <pc:sldMk cId="184155176" sldId="755"/>
            <ac:spMk id="9" creationId="{A9188A9B-AD56-8A32-6D34-7424B1191A92}"/>
          </ac:spMkLst>
        </pc:spChg>
        <pc:spChg chg="add mod">
          <ac:chgData name="Ren Zhengru" userId="b39a9e739d75b4eb" providerId="LiveId" clId="{F9264894-F758-401C-A7EC-F86F59E01C96}" dt="2023-01-19T05:23:19.057" v="1610" actId="1076"/>
          <ac:spMkLst>
            <pc:docMk/>
            <pc:sldMk cId="184155176" sldId="755"/>
            <ac:spMk id="10" creationId="{F3F3E499-33BE-B6EB-9D2D-3B515DC6125C}"/>
          </ac:spMkLst>
        </pc:spChg>
        <pc:spChg chg="add mod">
          <ac:chgData name="Ren Zhengru" userId="b39a9e739d75b4eb" providerId="LiveId" clId="{F9264894-F758-401C-A7EC-F86F59E01C96}" dt="2023-01-19T05:23:19.057" v="1610" actId="1076"/>
          <ac:spMkLst>
            <pc:docMk/>
            <pc:sldMk cId="184155176" sldId="755"/>
            <ac:spMk id="11" creationId="{338B4AF4-9927-6CDB-D26B-912DB05FA6F8}"/>
          </ac:spMkLst>
        </pc:spChg>
        <pc:spChg chg="add mod">
          <ac:chgData name="Ren Zhengru" userId="b39a9e739d75b4eb" providerId="LiveId" clId="{F9264894-F758-401C-A7EC-F86F59E01C96}" dt="2023-01-19T05:23:19.057" v="1610" actId="1076"/>
          <ac:spMkLst>
            <pc:docMk/>
            <pc:sldMk cId="184155176" sldId="755"/>
            <ac:spMk id="12" creationId="{3DB600A3-E8E8-5797-71F6-199D53108C03}"/>
          </ac:spMkLst>
        </pc:spChg>
        <pc:spChg chg="del">
          <ac:chgData name="Ren Zhengru" userId="b39a9e739d75b4eb" providerId="LiveId" clId="{F9264894-F758-401C-A7EC-F86F59E01C96}" dt="2023-01-19T03:02:05.258" v="885" actId="478"/>
          <ac:spMkLst>
            <pc:docMk/>
            <pc:sldMk cId="184155176" sldId="755"/>
            <ac:spMk id="13" creationId="{0AED1C1F-BAF6-4C35-BC89-56660F1FCC98}"/>
          </ac:spMkLst>
        </pc:spChg>
        <pc:spChg chg="add mod">
          <ac:chgData name="Ren Zhengru" userId="b39a9e739d75b4eb" providerId="LiveId" clId="{F9264894-F758-401C-A7EC-F86F59E01C96}" dt="2023-01-19T05:23:19.057" v="1610" actId="1076"/>
          <ac:spMkLst>
            <pc:docMk/>
            <pc:sldMk cId="184155176" sldId="755"/>
            <ac:spMk id="14" creationId="{E6409FD8-8034-4DE1-08E0-3052AA4540D3}"/>
          </ac:spMkLst>
        </pc:spChg>
        <pc:spChg chg="del">
          <ac:chgData name="Ren Zhengru" userId="b39a9e739d75b4eb" providerId="LiveId" clId="{F9264894-F758-401C-A7EC-F86F59E01C96}" dt="2023-01-19T03:02:20.808" v="891" actId="478"/>
          <ac:spMkLst>
            <pc:docMk/>
            <pc:sldMk cId="184155176" sldId="755"/>
            <ac:spMk id="15" creationId="{8398CB33-2021-44A3-95FB-56FA16FB96F2}"/>
          </ac:spMkLst>
        </pc:spChg>
        <pc:spChg chg="del">
          <ac:chgData name="Ren Zhengru" userId="b39a9e739d75b4eb" providerId="LiveId" clId="{F9264894-F758-401C-A7EC-F86F59E01C96}" dt="2023-01-19T03:02:05.258" v="885" actId="478"/>
          <ac:spMkLst>
            <pc:docMk/>
            <pc:sldMk cId="184155176" sldId="755"/>
            <ac:spMk id="16" creationId="{12D1FE10-F27A-488F-9143-E998342B36AE}"/>
          </ac:spMkLst>
        </pc:spChg>
        <pc:spChg chg="del">
          <ac:chgData name="Ren Zhengru" userId="b39a9e739d75b4eb" providerId="LiveId" clId="{F9264894-F758-401C-A7EC-F86F59E01C96}" dt="2023-01-19T03:02:05.258" v="885" actId="478"/>
          <ac:spMkLst>
            <pc:docMk/>
            <pc:sldMk cId="184155176" sldId="755"/>
            <ac:spMk id="18" creationId="{E773653B-696A-40BF-B421-786BCE9613A8}"/>
          </ac:spMkLst>
        </pc:spChg>
        <pc:spChg chg="add mod">
          <ac:chgData name="Ren Zhengru" userId="b39a9e739d75b4eb" providerId="LiveId" clId="{F9264894-F758-401C-A7EC-F86F59E01C96}" dt="2023-01-19T03:13:43.910" v="1014" actId="1076"/>
          <ac:spMkLst>
            <pc:docMk/>
            <pc:sldMk cId="184155176" sldId="755"/>
            <ac:spMk id="19" creationId="{B9469F0A-B58F-3141-B5BE-7626F21E969A}"/>
          </ac:spMkLst>
        </pc:spChg>
        <pc:spChg chg="add mod">
          <ac:chgData name="Ren Zhengru" userId="b39a9e739d75b4eb" providerId="LiveId" clId="{F9264894-F758-401C-A7EC-F86F59E01C96}" dt="2023-01-19T03:09:43.386" v="963" actId="571"/>
          <ac:spMkLst>
            <pc:docMk/>
            <pc:sldMk cId="184155176" sldId="755"/>
            <ac:spMk id="20" creationId="{6525F699-C29D-18C9-A3FD-4F263CEF7BD0}"/>
          </ac:spMkLst>
        </pc:spChg>
        <pc:spChg chg="add mod">
          <ac:chgData name="Ren Zhengru" userId="b39a9e739d75b4eb" providerId="LiveId" clId="{F9264894-F758-401C-A7EC-F86F59E01C96}" dt="2023-01-19T03:09:43.386" v="963" actId="571"/>
          <ac:spMkLst>
            <pc:docMk/>
            <pc:sldMk cId="184155176" sldId="755"/>
            <ac:spMk id="21" creationId="{2817FE14-7A98-442A-238E-0C3848CAAACF}"/>
          </ac:spMkLst>
        </pc:spChg>
        <pc:spChg chg="del">
          <ac:chgData name="Ren Zhengru" userId="b39a9e739d75b4eb" providerId="LiveId" clId="{F9264894-F758-401C-A7EC-F86F59E01C96}" dt="2023-01-19T03:02:05.258" v="885" actId="478"/>
          <ac:spMkLst>
            <pc:docMk/>
            <pc:sldMk cId="184155176" sldId="755"/>
            <ac:spMk id="22" creationId="{15769B26-C5DE-442B-B853-067D1AA23FB1}"/>
          </ac:spMkLst>
        </pc:spChg>
        <pc:spChg chg="del">
          <ac:chgData name="Ren Zhengru" userId="b39a9e739d75b4eb" providerId="LiveId" clId="{F9264894-F758-401C-A7EC-F86F59E01C96}" dt="2023-01-19T03:02:05.258" v="885" actId="478"/>
          <ac:spMkLst>
            <pc:docMk/>
            <pc:sldMk cId="184155176" sldId="755"/>
            <ac:spMk id="23" creationId="{C422D75A-65FB-4524-A81B-9CAB075D9DBF}"/>
          </ac:spMkLst>
        </pc:spChg>
        <pc:spChg chg="add mod">
          <ac:chgData name="Ren Zhengru" userId="b39a9e739d75b4eb" providerId="LiveId" clId="{F9264894-F758-401C-A7EC-F86F59E01C96}" dt="2023-01-19T03:09:43.386" v="963" actId="571"/>
          <ac:spMkLst>
            <pc:docMk/>
            <pc:sldMk cId="184155176" sldId="755"/>
            <ac:spMk id="24" creationId="{CCC83EF0-0FF7-3E2D-9EE5-E68390A330FE}"/>
          </ac:spMkLst>
        </pc:spChg>
        <pc:spChg chg="add mod">
          <ac:chgData name="Ren Zhengru" userId="b39a9e739d75b4eb" providerId="LiveId" clId="{F9264894-F758-401C-A7EC-F86F59E01C96}" dt="2023-01-19T03:09:47.277" v="965" actId="571"/>
          <ac:spMkLst>
            <pc:docMk/>
            <pc:sldMk cId="184155176" sldId="755"/>
            <ac:spMk id="26" creationId="{CEB32842-66C7-7BD8-C33C-3B8D25C0A21C}"/>
          </ac:spMkLst>
        </pc:spChg>
        <pc:spChg chg="add mod">
          <ac:chgData name="Ren Zhengru" userId="b39a9e739d75b4eb" providerId="LiveId" clId="{F9264894-F758-401C-A7EC-F86F59E01C96}" dt="2023-01-19T03:09:47.277" v="965" actId="571"/>
          <ac:spMkLst>
            <pc:docMk/>
            <pc:sldMk cId="184155176" sldId="755"/>
            <ac:spMk id="27" creationId="{0F0EC359-3966-0E80-1284-E96C81C062F0}"/>
          </ac:spMkLst>
        </pc:spChg>
        <pc:spChg chg="del">
          <ac:chgData name="Ren Zhengru" userId="b39a9e739d75b4eb" providerId="LiveId" clId="{F9264894-F758-401C-A7EC-F86F59E01C96}" dt="2023-01-19T03:02:05.258" v="885" actId="478"/>
          <ac:spMkLst>
            <pc:docMk/>
            <pc:sldMk cId="184155176" sldId="755"/>
            <ac:spMk id="28" creationId="{5355BBCA-FD5E-4C99-A0F7-9D367CC01E75}"/>
          </ac:spMkLst>
        </pc:spChg>
        <pc:spChg chg="del">
          <ac:chgData name="Ren Zhengru" userId="b39a9e739d75b4eb" providerId="LiveId" clId="{F9264894-F758-401C-A7EC-F86F59E01C96}" dt="2023-01-19T03:02:05.258" v="885" actId="478"/>
          <ac:spMkLst>
            <pc:docMk/>
            <pc:sldMk cId="184155176" sldId="755"/>
            <ac:spMk id="29" creationId="{2E5C7D2C-E272-4B19-A647-F0DCA340FC91}"/>
          </ac:spMkLst>
        </pc:spChg>
        <pc:spChg chg="add mod">
          <ac:chgData name="Ren Zhengru" userId="b39a9e739d75b4eb" providerId="LiveId" clId="{F9264894-F758-401C-A7EC-F86F59E01C96}" dt="2023-01-19T03:09:47.277" v="965" actId="571"/>
          <ac:spMkLst>
            <pc:docMk/>
            <pc:sldMk cId="184155176" sldId="755"/>
            <ac:spMk id="30" creationId="{79C0B6AF-F956-BAEC-1EDE-411105590185}"/>
          </ac:spMkLst>
        </pc:spChg>
        <pc:spChg chg="add mod">
          <ac:chgData name="Ren Zhengru" userId="b39a9e739d75b4eb" providerId="LiveId" clId="{F9264894-F758-401C-A7EC-F86F59E01C96}" dt="2023-01-19T03:12:01.103" v="994" actId="1076"/>
          <ac:spMkLst>
            <pc:docMk/>
            <pc:sldMk cId="184155176" sldId="755"/>
            <ac:spMk id="31" creationId="{EA51A7AE-D7B3-C736-1249-F283B9E99A87}"/>
          </ac:spMkLst>
        </pc:spChg>
        <pc:spChg chg="del">
          <ac:chgData name="Ren Zhengru" userId="b39a9e739d75b4eb" providerId="LiveId" clId="{F9264894-F758-401C-A7EC-F86F59E01C96}" dt="2023-01-19T03:02:05.258" v="885" actId="478"/>
          <ac:spMkLst>
            <pc:docMk/>
            <pc:sldMk cId="184155176" sldId="755"/>
            <ac:spMk id="32" creationId="{C489ADFE-BF7A-48E5-A978-6F528393155B}"/>
          </ac:spMkLst>
        </pc:spChg>
        <pc:spChg chg="del">
          <ac:chgData name="Ren Zhengru" userId="b39a9e739d75b4eb" providerId="LiveId" clId="{F9264894-F758-401C-A7EC-F86F59E01C96}" dt="2023-01-19T03:02:05.258" v="885" actId="478"/>
          <ac:spMkLst>
            <pc:docMk/>
            <pc:sldMk cId="184155176" sldId="755"/>
            <ac:spMk id="33" creationId="{BAA44EB0-7339-423E-B760-C17FF2ED2ED7}"/>
          </ac:spMkLst>
        </pc:spChg>
        <pc:spChg chg="del">
          <ac:chgData name="Ren Zhengru" userId="b39a9e739d75b4eb" providerId="LiveId" clId="{F9264894-F758-401C-A7EC-F86F59E01C96}" dt="2023-01-19T03:02:05.258" v="885" actId="478"/>
          <ac:spMkLst>
            <pc:docMk/>
            <pc:sldMk cId="184155176" sldId="755"/>
            <ac:spMk id="34" creationId="{2B3FE79C-5641-4F78-B86C-416611A62B6C}"/>
          </ac:spMkLst>
        </pc:spChg>
        <pc:spChg chg="del">
          <ac:chgData name="Ren Zhengru" userId="b39a9e739d75b4eb" providerId="LiveId" clId="{F9264894-F758-401C-A7EC-F86F59E01C96}" dt="2023-01-19T03:02:05.258" v="885" actId="478"/>
          <ac:spMkLst>
            <pc:docMk/>
            <pc:sldMk cId="184155176" sldId="755"/>
            <ac:spMk id="35" creationId="{5AEC3B89-7B9F-4433-B328-191FD7E162E6}"/>
          </ac:spMkLst>
        </pc:spChg>
        <pc:spChg chg="del">
          <ac:chgData name="Ren Zhengru" userId="b39a9e739d75b4eb" providerId="LiveId" clId="{F9264894-F758-401C-A7EC-F86F59E01C96}" dt="2023-01-19T03:02:05.258" v="885" actId="478"/>
          <ac:spMkLst>
            <pc:docMk/>
            <pc:sldMk cId="184155176" sldId="755"/>
            <ac:spMk id="36" creationId="{863CEA06-1535-4CFB-83F4-3FB7A371D8F3}"/>
          </ac:spMkLst>
        </pc:spChg>
        <pc:spChg chg="add mod">
          <ac:chgData name="Ren Zhengru" userId="b39a9e739d75b4eb" providerId="LiveId" clId="{F9264894-F758-401C-A7EC-F86F59E01C96}" dt="2023-01-19T05:23:19.057" v="1610" actId="1076"/>
          <ac:spMkLst>
            <pc:docMk/>
            <pc:sldMk cId="184155176" sldId="755"/>
            <ac:spMk id="38" creationId="{C41DB116-EA39-E952-6D4E-0BDEA587D501}"/>
          </ac:spMkLst>
        </pc:spChg>
        <pc:spChg chg="add mod">
          <ac:chgData name="Ren Zhengru" userId="b39a9e739d75b4eb" providerId="LiveId" clId="{F9264894-F758-401C-A7EC-F86F59E01C96}" dt="2023-01-19T05:23:19.057" v="1610" actId="1076"/>
          <ac:spMkLst>
            <pc:docMk/>
            <pc:sldMk cId="184155176" sldId="755"/>
            <ac:spMk id="39" creationId="{229583E3-EF62-620C-32C1-DDD0E8F77A94}"/>
          </ac:spMkLst>
        </pc:spChg>
        <pc:spChg chg="add mod">
          <ac:chgData name="Ren Zhengru" userId="b39a9e739d75b4eb" providerId="LiveId" clId="{F9264894-F758-401C-A7EC-F86F59E01C96}" dt="2023-01-19T05:23:19.057" v="1610" actId="1076"/>
          <ac:spMkLst>
            <pc:docMk/>
            <pc:sldMk cId="184155176" sldId="755"/>
            <ac:spMk id="41" creationId="{AA0D147C-9CD0-7121-DF32-02DF506597FC}"/>
          </ac:spMkLst>
        </pc:spChg>
        <pc:spChg chg="add mod">
          <ac:chgData name="Ren Zhengru" userId="b39a9e739d75b4eb" providerId="LiveId" clId="{F9264894-F758-401C-A7EC-F86F59E01C96}" dt="2023-01-19T05:23:19.057" v="1610" actId="1076"/>
          <ac:spMkLst>
            <pc:docMk/>
            <pc:sldMk cId="184155176" sldId="755"/>
            <ac:spMk id="44" creationId="{42320E2A-1D2C-D937-84DB-32E3D2DE3975}"/>
          </ac:spMkLst>
        </pc:spChg>
        <pc:spChg chg="del">
          <ac:chgData name="Ren Zhengru" userId="b39a9e739d75b4eb" providerId="LiveId" clId="{F9264894-F758-401C-A7EC-F86F59E01C96}" dt="2023-01-19T03:02:05.258" v="885" actId="478"/>
          <ac:spMkLst>
            <pc:docMk/>
            <pc:sldMk cId="184155176" sldId="755"/>
            <ac:spMk id="45" creationId="{25030970-8BCF-40EB-B6E6-66FCA0B91C75}"/>
          </ac:spMkLst>
        </pc:spChg>
        <pc:spChg chg="add mod">
          <ac:chgData name="Ren Zhengru" userId="b39a9e739d75b4eb" providerId="LiveId" clId="{F9264894-F758-401C-A7EC-F86F59E01C96}" dt="2023-01-19T05:23:19.057" v="1610" actId="1076"/>
          <ac:spMkLst>
            <pc:docMk/>
            <pc:sldMk cId="184155176" sldId="755"/>
            <ac:spMk id="46" creationId="{FC47BE29-6429-627B-FF47-73074A7E37E2}"/>
          </ac:spMkLst>
        </pc:spChg>
        <pc:spChg chg="add mod">
          <ac:chgData name="Ren Zhengru" userId="b39a9e739d75b4eb" providerId="LiveId" clId="{F9264894-F758-401C-A7EC-F86F59E01C96}" dt="2023-01-19T05:23:19.057" v="1610" actId="1076"/>
          <ac:spMkLst>
            <pc:docMk/>
            <pc:sldMk cId="184155176" sldId="755"/>
            <ac:spMk id="47" creationId="{77DDCBAB-825E-BC02-0D1A-C3C4D2347C95}"/>
          </ac:spMkLst>
        </pc:spChg>
        <pc:spChg chg="del">
          <ac:chgData name="Ren Zhengru" userId="b39a9e739d75b4eb" providerId="LiveId" clId="{F9264894-F758-401C-A7EC-F86F59E01C96}" dt="2023-01-19T03:02:05.258" v="885" actId="478"/>
          <ac:spMkLst>
            <pc:docMk/>
            <pc:sldMk cId="184155176" sldId="755"/>
            <ac:spMk id="48" creationId="{65D2A454-EACA-4213-A901-759F0404D1F4}"/>
          </ac:spMkLst>
        </pc:spChg>
        <pc:spChg chg="del">
          <ac:chgData name="Ren Zhengru" userId="b39a9e739d75b4eb" providerId="LiveId" clId="{F9264894-F758-401C-A7EC-F86F59E01C96}" dt="2023-01-19T03:02:05.258" v="885" actId="478"/>
          <ac:spMkLst>
            <pc:docMk/>
            <pc:sldMk cId="184155176" sldId="755"/>
            <ac:spMk id="55" creationId="{4C4DF294-C975-4B0B-BAF1-A8D3B82008D5}"/>
          </ac:spMkLst>
        </pc:spChg>
        <pc:spChg chg="del">
          <ac:chgData name="Ren Zhengru" userId="b39a9e739d75b4eb" providerId="LiveId" clId="{F9264894-F758-401C-A7EC-F86F59E01C96}" dt="2023-01-19T03:02:05.258" v="885" actId="478"/>
          <ac:spMkLst>
            <pc:docMk/>
            <pc:sldMk cId="184155176" sldId="755"/>
            <ac:spMk id="56" creationId="{2FEC3B92-0748-4522-AE1E-0E8268E2664A}"/>
          </ac:spMkLst>
        </pc:spChg>
        <pc:spChg chg="del">
          <ac:chgData name="Ren Zhengru" userId="b39a9e739d75b4eb" providerId="LiveId" clId="{F9264894-F758-401C-A7EC-F86F59E01C96}" dt="2023-01-19T03:02:05.258" v="885" actId="478"/>
          <ac:spMkLst>
            <pc:docMk/>
            <pc:sldMk cId="184155176" sldId="755"/>
            <ac:spMk id="94" creationId="{00000000-0000-0000-0000-000000000000}"/>
          </ac:spMkLst>
        </pc:spChg>
        <pc:grpChg chg="del">
          <ac:chgData name="Ren Zhengru" userId="b39a9e739d75b4eb" providerId="LiveId" clId="{F9264894-F758-401C-A7EC-F86F59E01C96}" dt="2023-01-19T03:02:05.258" v="885" actId="478"/>
          <ac:grpSpMkLst>
            <pc:docMk/>
            <pc:sldMk cId="184155176" sldId="755"/>
            <ac:grpSpMk id="43" creationId="{035C8B90-8515-4F9E-9423-575246D2ED81}"/>
          </ac:grpSpMkLst>
        </pc:grpChg>
        <pc:picChg chg="del">
          <ac:chgData name="Ren Zhengru" userId="b39a9e739d75b4eb" providerId="LiveId" clId="{F9264894-F758-401C-A7EC-F86F59E01C96}" dt="2023-01-19T03:02:06.996" v="886" actId="478"/>
          <ac:picMkLst>
            <pc:docMk/>
            <pc:sldMk cId="184155176" sldId="755"/>
            <ac:picMk id="25" creationId="{8115C13F-FD3E-4C4F-B846-6D6B3C4AC306}"/>
          </ac:picMkLst>
        </pc:picChg>
        <pc:picChg chg="del">
          <ac:chgData name="Ren Zhengru" userId="b39a9e739d75b4eb" providerId="LiveId" clId="{F9264894-F758-401C-A7EC-F86F59E01C96}" dt="2023-01-19T03:02:05.258" v="885" actId="478"/>
          <ac:picMkLst>
            <pc:docMk/>
            <pc:sldMk cId="184155176" sldId="755"/>
            <ac:picMk id="49" creationId="{06ECC3D6-89FB-4945-BEC8-1ADE781F0666}"/>
          </ac:picMkLst>
        </pc:picChg>
        <pc:cxnChg chg="del mod">
          <ac:chgData name="Ren Zhengru" userId="b39a9e739d75b4eb" providerId="LiveId" clId="{F9264894-F758-401C-A7EC-F86F59E01C96}" dt="2023-01-19T03:02:05.258" v="885" actId="478"/>
          <ac:cxnSpMkLst>
            <pc:docMk/>
            <pc:sldMk cId="184155176" sldId="755"/>
            <ac:cxnSpMk id="51" creationId="{718A54E8-0FBB-433D-8972-24C69D8D3481}"/>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1E71E-EDB3-4D8B-A538-C9B3A6CB32C8}" type="datetimeFigureOut">
              <a:rPr lang="zh-CN" altLang="en-US" smtClean="0"/>
              <a:pPr/>
              <a:t>2023/1/19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46E00-5800-45E2-B451-99A101D0144F}" type="slidenum">
              <a:rPr lang="zh-CN" altLang="en-US" smtClean="0"/>
              <a:pPr/>
              <a:t>‹#›</a:t>
            </a:fld>
            <a:endParaRPr lang="zh-CN" altLang="en-US"/>
          </a:p>
        </p:txBody>
      </p:sp>
    </p:spTree>
    <p:extLst>
      <p:ext uri="{BB962C8B-B14F-4D97-AF65-F5344CB8AC3E}">
        <p14:creationId xmlns:p14="http://schemas.microsoft.com/office/powerpoint/2010/main" val="188783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FDFF755A-A3DC-48BB-8451-0DE15A6C398C}" type="slidenum">
              <a:rPr lang="zh-CN" altLang="en-US" smtClean="0"/>
              <a:pPr/>
              <a:t>0</a:t>
            </a:fld>
            <a:endParaRPr lang="zh-CN" altLang="en-US"/>
          </a:p>
        </p:txBody>
      </p:sp>
    </p:spTree>
    <p:extLst>
      <p:ext uri="{BB962C8B-B14F-4D97-AF65-F5344CB8AC3E}">
        <p14:creationId xmlns:p14="http://schemas.microsoft.com/office/powerpoint/2010/main" val="369981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8369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0" dirty="0">
                <a:solidFill>
                  <a:prstClr val="white"/>
                </a:solidFill>
                <a:latin typeface="微软雅黑"/>
                <a:ea typeface="微软雅黑"/>
              </a:rPr>
              <a:t>建立高效“云</a:t>
            </a:r>
            <a:r>
              <a:rPr lang="en-US" altLang="zh-CN" sz="1200" b="1" kern="0" dirty="0">
                <a:solidFill>
                  <a:prstClr val="white"/>
                </a:solidFill>
                <a:latin typeface="微软雅黑"/>
                <a:ea typeface="微软雅黑"/>
              </a:rPr>
              <a:t>-</a:t>
            </a:r>
            <a:r>
              <a:rPr lang="zh-CN" altLang="en-US" sz="1200" b="1" kern="0" dirty="0">
                <a:solidFill>
                  <a:prstClr val="white"/>
                </a:solidFill>
                <a:latin typeface="微软雅黑"/>
                <a:ea typeface="微软雅黑"/>
              </a:rPr>
              <a:t>边</a:t>
            </a:r>
            <a:r>
              <a:rPr lang="en-US" altLang="zh-CN" sz="1200" b="1" kern="0" dirty="0">
                <a:solidFill>
                  <a:prstClr val="white"/>
                </a:solidFill>
                <a:latin typeface="微软雅黑"/>
                <a:ea typeface="微软雅黑"/>
              </a:rPr>
              <a:t>-</a:t>
            </a:r>
            <a:r>
              <a:rPr lang="zh-CN" altLang="en-US" sz="1200" b="1" kern="0" dirty="0">
                <a:solidFill>
                  <a:prstClr val="white"/>
                </a:solidFill>
                <a:latin typeface="微软雅黑"/>
                <a:ea typeface="微软雅黑"/>
              </a:rPr>
              <a:t>端”架构，以及</a:t>
            </a:r>
            <a:r>
              <a:rPr lang="en-US" altLang="zh-CN" sz="1200" b="1" kern="0" dirty="0">
                <a:solidFill>
                  <a:prstClr val="white"/>
                </a:solidFill>
                <a:latin typeface="微软雅黑"/>
                <a:ea typeface="微软雅黑"/>
              </a:rPr>
              <a:t>1</a:t>
            </a:r>
            <a:r>
              <a:rPr lang="zh-CN" altLang="en-US" sz="1200" b="1" kern="0" dirty="0">
                <a:solidFill>
                  <a:prstClr val="white"/>
                </a:solidFill>
                <a:latin typeface="微软雅黑"/>
                <a:ea typeface="微软雅黑"/>
              </a:rPr>
              <a:t>份阶段性研究报告</a:t>
            </a:r>
            <a:endParaRPr lang="en-US" altLang="zh-CN" sz="1200" b="1" kern="0" dirty="0">
              <a:solidFill>
                <a:prstClr val="white"/>
              </a:solidFill>
              <a:latin typeface="微软雅黑"/>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0" dirty="0">
                <a:solidFill>
                  <a:prstClr val="white"/>
                </a:solidFill>
                <a:latin typeface="微软雅黑"/>
                <a:ea typeface="微软雅黑"/>
              </a:rPr>
              <a:t>覆盖至少</a:t>
            </a:r>
            <a:r>
              <a:rPr lang="en-US" altLang="zh-CN" sz="1200" b="1" kern="0" dirty="0">
                <a:solidFill>
                  <a:prstClr val="white"/>
                </a:solidFill>
                <a:latin typeface="微软雅黑"/>
                <a:ea typeface="微软雅黑"/>
              </a:rPr>
              <a:t>2</a:t>
            </a:r>
            <a:r>
              <a:rPr lang="zh-CN" altLang="en-US" sz="1200" b="1" kern="0" dirty="0">
                <a:solidFill>
                  <a:prstClr val="white"/>
                </a:solidFill>
                <a:latin typeface="微软雅黑"/>
                <a:ea typeface="微软雅黑"/>
              </a:rPr>
              <a:t>类公用设施</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0" dirty="0">
              <a:solidFill>
                <a:prstClr val="white"/>
              </a:solidFill>
              <a:latin typeface="微软雅黑"/>
              <a:ea typeface="微软雅黑"/>
            </a:endParaRPr>
          </a:p>
          <a:p>
            <a:pPr defTabSz="914377">
              <a:lnSpc>
                <a:spcPct val="150000"/>
              </a:lnSpc>
            </a:pPr>
            <a:r>
              <a:rPr lang="zh-CN" altLang="en-US" sz="1200" b="1" kern="0" dirty="0">
                <a:solidFill>
                  <a:prstClr val="white"/>
                </a:solidFill>
                <a:latin typeface="微软雅黑"/>
                <a:ea typeface="微软雅黑"/>
              </a:rPr>
              <a:t>建立新型边缘智能体和边缘节点结构</a:t>
            </a:r>
            <a:endParaRPr lang="en-US" altLang="zh-CN" sz="1200" b="1" kern="0" dirty="0">
              <a:solidFill>
                <a:prstClr val="white"/>
              </a:solidFill>
              <a:latin typeface="微软雅黑"/>
              <a:ea typeface="微软雅黑"/>
            </a:endParaRPr>
          </a:p>
          <a:p>
            <a:pPr defTabSz="914377">
              <a:lnSpc>
                <a:spcPct val="150000"/>
              </a:lnSpc>
            </a:pPr>
            <a:r>
              <a:rPr lang="en-US" altLang="zh-CN" sz="1200" b="1" kern="0" dirty="0">
                <a:solidFill>
                  <a:prstClr val="white"/>
                </a:solidFill>
                <a:latin typeface="微软雅黑"/>
                <a:ea typeface="微软雅黑"/>
              </a:rPr>
              <a:t>2.</a:t>
            </a:r>
            <a:r>
              <a:rPr lang="zh-CN" altLang="en-US" sz="1200" b="1" kern="0" dirty="0">
                <a:solidFill>
                  <a:prstClr val="white"/>
                </a:solidFill>
                <a:latin typeface="微软雅黑"/>
                <a:ea typeface="微软雅黑"/>
              </a:rPr>
              <a:t>基于分布式边缘计算体系的智能网联架构理论研究</a:t>
            </a:r>
            <a:endParaRPr lang="en-US" altLang="zh-CN" sz="1200" b="1" kern="0" dirty="0">
              <a:solidFill>
                <a:prstClr val="white"/>
              </a:solidFill>
              <a:latin typeface="微软雅黑"/>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0" dirty="0">
              <a:solidFill>
                <a:prstClr val="white"/>
              </a:solidFill>
              <a:latin typeface="微软雅黑"/>
              <a:ea typeface="微软雅黑"/>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332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13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2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FDFF755A-A3DC-48BB-8451-0DE15A6C398C}" type="slidenum">
              <a:rPr lang="zh-CN" altLang="en-US" smtClean="0"/>
              <a:pPr/>
              <a:t>13</a:t>
            </a:fld>
            <a:endParaRPr lang="zh-CN" altLang="en-US"/>
          </a:p>
        </p:txBody>
      </p:sp>
    </p:spTree>
    <p:extLst>
      <p:ext uri="{BB962C8B-B14F-4D97-AF65-F5344CB8AC3E}">
        <p14:creationId xmlns:p14="http://schemas.microsoft.com/office/powerpoint/2010/main" val="79160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FF755A-A3DC-48BB-8451-0DE15A6C39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842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33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0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052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957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94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58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822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D10FD95-5963-4A71-99B1-E7CE6C9E77B6}" type="slidenum">
              <a:rPr lang="zh-CN" altLang="en-US" smtClean="0"/>
              <a:pPr/>
              <a:t>‹#›</a:t>
            </a:fld>
            <a:endParaRPr lang="zh-CN" altLang="en-US"/>
          </a:p>
        </p:txBody>
      </p:sp>
    </p:spTree>
    <p:extLst>
      <p:ext uri="{BB962C8B-B14F-4D97-AF65-F5344CB8AC3E}">
        <p14:creationId xmlns:p14="http://schemas.microsoft.com/office/powerpoint/2010/main" val="39797508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72273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DBCA6D5-160F-4F56-A47D-04DAAB02272F}"/>
              </a:ext>
            </a:extLst>
          </p:cNvPr>
          <p:cNvSpPr/>
          <p:nvPr userDrawn="1"/>
        </p:nvSpPr>
        <p:spPr>
          <a:xfrm>
            <a:off x="-24000" y="0"/>
            <a:ext cx="12240000" cy="900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marR="0" lvl="0" indent="0" algn="ctr" defTabSz="914400" fontAlgn="auto">
              <a:lnSpc>
                <a:spcPct val="125000"/>
              </a:lnSpc>
              <a:spcBef>
                <a:spcPts val="0"/>
              </a:spcBef>
              <a:spcAft>
                <a:spcPts val="0"/>
              </a:spcAft>
              <a:buClrTx/>
              <a:buSzTx/>
              <a:buFontTx/>
              <a:buNone/>
              <a:tabLst/>
            </a:pPr>
            <a:endParaRPr kumimoji="0" lang="zh-CN" altLang="en-US" sz="3200" b="1" i="0" u="none" strike="noStrike" kern="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pic>
        <p:nvPicPr>
          <p:cNvPr id="7" name="图片 6">
            <a:extLst>
              <a:ext uri="{FF2B5EF4-FFF2-40B4-BE49-F238E27FC236}">
                <a16:creationId xmlns:a16="http://schemas.microsoft.com/office/drawing/2014/main" id="{31935FC1-5FBA-4E42-A972-F3507EDFBC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697" y="175456"/>
            <a:ext cx="576000" cy="576000"/>
          </a:xfrm>
          <a:prstGeom prst="rect">
            <a:avLst/>
          </a:prstGeom>
        </p:spPr>
      </p:pic>
      <p:sp>
        <p:nvSpPr>
          <p:cNvPr id="9" name="文本框 8"/>
          <p:cNvSpPr txBox="1"/>
          <p:nvPr userDrawn="1"/>
        </p:nvSpPr>
        <p:spPr>
          <a:xfrm>
            <a:off x="11277959" y="246517"/>
            <a:ext cx="483476" cy="369332"/>
          </a:xfrm>
          <a:prstGeom prst="rect">
            <a:avLst/>
          </a:prstGeom>
          <a:noFill/>
        </p:spPr>
        <p:txBody>
          <a:bodyPr wrap="square" rtlCol="0">
            <a:spAutoFit/>
          </a:bodyPr>
          <a:lstStyle/>
          <a:p>
            <a:pPr algn="ctr"/>
            <a:fld id="{8352B02B-3601-4864-A5CA-AFFE79556C2A}" type="slidenum">
              <a:rPr lang="zh-CN" altLang="en-US" sz="1800" b="1" baseline="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pPr algn="ctr"/>
              <a:t>‹#›</a:t>
            </a:fld>
            <a:endParaRPr lang="zh-CN" altLang="en-US" sz="1800" b="1"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66778724"/>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0FD95-5963-4A71-99B1-E7CE6C9E77B6}" type="slidenum">
              <a:rPr lang="zh-CN" altLang="en-US" smtClean="0"/>
              <a:pPr/>
              <a:t>‹#›</a:t>
            </a:fld>
            <a:endParaRPr lang="zh-CN" altLang="en-US"/>
          </a:p>
        </p:txBody>
      </p:sp>
    </p:spTree>
    <p:extLst>
      <p:ext uri="{BB962C8B-B14F-4D97-AF65-F5344CB8AC3E}">
        <p14:creationId xmlns:p14="http://schemas.microsoft.com/office/powerpoint/2010/main" val="3323545425"/>
      </p:ext>
    </p:extLst>
  </p:cSld>
  <p:clrMap bg1="lt1" tx1="dk1" bg2="lt2" tx2="dk2" accent1="accent1" accent2="accent2" accent3="accent3" accent4="accent4" accent5="accent5" accent6="accent6" hlink="hlink" folHlink="folHlink"/>
  <p:sldLayoutIdLst>
    <p:sldLayoutId id="2147483676" r:id="rId1"/>
    <p:sldLayoutId id="2147483682" r:id="rId2"/>
    <p:sldLayoutId id="214748368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a:extLst>
              <a:ext uri="{FF2B5EF4-FFF2-40B4-BE49-F238E27FC236}">
                <a16:creationId xmlns:a16="http://schemas.microsoft.com/office/drawing/2014/main" id="{8A7E65BB-C334-4C9C-B987-11D19A4A15DB}"/>
              </a:ext>
            </a:extLst>
          </p:cNvPr>
          <p:cNvSpPr txBox="1">
            <a:spLocks noRot="1" noChangeArrowheads="1"/>
          </p:cNvSpPr>
          <p:nvPr/>
        </p:nvSpPr>
        <p:spPr bwMode="auto">
          <a:xfrm>
            <a:off x="3778226" y="5951104"/>
            <a:ext cx="3960000" cy="504000"/>
          </a:xfrm>
          <a:prstGeom prst="rect">
            <a:avLst/>
          </a:prstGeom>
          <a:noFill/>
          <a:ln w="9525">
            <a:noFill/>
            <a:miter lim="800000"/>
          </a:ln>
        </p:spPr>
        <p:txBody>
          <a:bodyPr/>
          <a:lstStyle/>
          <a:p>
            <a:pPr algn="ctr">
              <a:buClr>
                <a:schemeClr val="hlink"/>
              </a:buClr>
            </a:pPr>
            <a:r>
              <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2023</a:t>
            </a:r>
            <a:r>
              <a:rPr lang="zh-CN" altLang="en-US"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年</a:t>
            </a:r>
            <a:r>
              <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1</a:t>
            </a:r>
            <a:r>
              <a:rPr lang="zh-CN" altLang="en-US"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月</a:t>
            </a:r>
            <a:r>
              <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19</a:t>
            </a:r>
            <a:r>
              <a:rPr lang="zh-CN" altLang="en-US"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日</a:t>
            </a:r>
            <a:endPar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endParaRPr>
          </a:p>
        </p:txBody>
      </p:sp>
      <p:sp>
        <p:nvSpPr>
          <p:cNvPr id="54" name="文本框 53">
            <a:extLst>
              <a:ext uri="{FF2B5EF4-FFF2-40B4-BE49-F238E27FC236}">
                <a16:creationId xmlns:a16="http://schemas.microsoft.com/office/drawing/2014/main" id="{8F9F9A8A-69DD-42FD-8308-909863698F96}"/>
              </a:ext>
            </a:extLst>
          </p:cNvPr>
          <p:cNvSpPr txBox="1"/>
          <p:nvPr/>
        </p:nvSpPr>
        <p:spPr>
          <a:xfrm>
            <a:off x="953392" y="4727655"/>
            <a:ext cx="10615448" cy="525657"/>
          </a:xfrm>
          <a:prstGeom prst="rect">
            <a:avLst/>
          </a:prstGeom>
          <a:noFill/>
        </p:spPr>
        <p:txBody>
          <a:bodyPr wrap="square" rtlCol="0">
            <a:spAutoFit/>
          </a:bodyPr>
          <a:lstStyle/>
          <a:p>
            <a:pPr>
              <a:lnSpc>
                <a:spcPct val="130000"/>
              </a:lnSpc>
            </a:pPr>
            <a:r>
              <a:rPr lang="zh-CN" altLang="en-US" sz="2400" b="1" dirty="0">
                <a:solidFill>
                  <a:srgbClr val="002060"/>
                </a:solidFill>
                <a:latin typeface="微软雅黑" panose="020B0503020204020204" pitchFamily="34" charset="-122"/>
                <a:ea typeface="微软雅黑" panose="020B0503020204020204" pitchFamily="34" charset="-122"/>
              </a:rPr>
              <a:t>专题负责人： 任政儒       研究单位： 清华大学深圳国际研究生院</a:t>
            </a:r>
            <a:endParaRPr lang="en-US" altLang="zh-CN" sz="2400" b="1" dirty="0">
              <a:solidFill>
                <a:srgbClr val="002060"/>
              </a:solidFill>
              <a:latin typeface="微软雅黑" panose="020B0503020204020204" pitchFamily="34" charset="-122"/>
              <a:ea typeface="微软雅黑" panose="020B0503020204020204" pitchFamily="34" charset="-122"/>
            </a:endParaRPr>
          </a:p>
        </p:txBody>
      </p:sp>
      <p:sp>
        <p:nvSpPr>
          <p:cNvPr id="58" name="矩形 53">
            <a:extLst>
              <a:ext uri="{FF2B5EF4-FFF2-40B4-BE49-F238E27FC236}">
                <a16:creationId xmlns:a16="http://schemas.microsoft.com/office/drawing/2014/main" id="{5216C4F5-02CD-4A5A-A54C-D617B3DE3AEB}"/>
              </a:ext>
            </a:extLst>
          </p:cNvPr>
          <p:cNvSpPr/>
          <p:nvPr/>
        </p:nvSpPr>
        <p:spPr>
          <a:xfrm>
            <a:off x="0" y="2163029"/>
            <a:ext cx="12192000" cy="1944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lnSpc>
                <a:spcPct val="125000"/>
              </a:lnSpc>
              <a:defRPr/>
            </a:pPr>
            <a:r>
              <a:rPr lang="zh-CN" altLang="en-US" sz="3200" b="1" kern="0" dirty="0">
                <a:solidFill>
                  <a:prstClr val="white"/>
                </a:solidFill>
                <a:latin typeface="微软雅黑" panose="020B0503020204020204" pitchFamily="34" charset="-122"/>
                <a:ea typeface="微软雅黑" panose="020B0503020204020204" pitchFamily="34" charset="-122"/>
                <a:cs typeface="+mn-ea"/>
                <a:sym typeface="+mn-lt"/>
              </a:rPr>
              <a:t>专题二 面向多源运维数据的分布式边缘计算体系与网联架构</a:t>
            </a:r>
            <a:endParaRPr lang="en-US" altLang="zh-CN" sz="3200" b="1" kern="0" dirty="0">
              <a:solidFill>
                <a:prstClr val="white"/>
              </a:solidFill>
              <a:latin typeface="微软雅黑" panose="020B0503020204020204" pitchFamily="34" charset="-122"/>
              <a:ea typeface="微软雅黑" panose="020B0503020204020204" pitchFamily="34" charset="-122"/>
              <a:cs typeface="+mn-ea"/>
              <a:sym typeface="+mn-lt"/>
            </a:endParaRPr>
          </a:p>
          <a:p>
            <a:pPr algn="ctr" defTabSz="914400">
              <a:lnSpc>
                <a:spcPct val="125000"/>
              </a:lnSpc>
              <a:defRPr/>
            </a:pPr>
            <a:r>
              <a:rPr lang="zh-CN" altLang="en-US" sz="4000" b="1" kern="0" dirty="0">
                <a:solidFill>
                  <a:prstClr val="white"/>
                </a:solidFill>
                <a:latin typeface="微软雅黑" panose="020B0503020204020204" pitchFamily="34" charset="-122"/>
                <a:ea typeface="微软雅黑" panose="020B0503020204020204" pitchFamily="34" charset="-122"/>
                <a:cs typeface="+mn-ea"/>
                <a:sym typeface="+mn-lt"/>
              </a:rPr>
              <a:t>课题实施方案汇报</a:t>
            </a:r>
          </a:p>
        </p:txBody>
      </p:sp>
      <p:sp>
        <p:nvSpPr>
          <p:cNvPr id="6" name="文本框 9"/>
          <p:cNvSpPr txBox="1"/>
          <p:nvPr/>
        </p:nvSpPr>
        <p:spPr>
          <a:xfrm>
            <a:off x="318719" y="0"/>
            <a:ext cx="11076112" cy="1485278"/>
          </a:xfrm>
          <a:prstGeom prst="rect">
            <a:avLst/>
          </a:prstGeom>
          <a:noFill/>
        </p:spPr>
        <p:txBody>
          <a:bodyPr wrap="square" rtlCol="0">
            <a:spAutoFit/>
          </a:bodyPr>
          <a:lstStyle/>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“城镇可持续发展关键技术与装备”重点专项</a:t>
            </a:r>
          </a:p>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建筑与市政公用设施智慧运维理论与方法（</a:t>
            </a: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2022YFC3801100</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a:t>
            </a:r>
            <a:endPar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pP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课题二“建筑与市政公用设施智慧运维性态全系快速感知与多源异构数据融合”</a:t>
            </a:r>
            <a:endPar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8413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技术路线</a:t>
            </a:r>
          </a:p>
        </p:txBody>
      </p:sp>
      <p:pic>
        <p:nvPicPr>
          <p:cNvPr id="3" name="图片 2">
            <a:extLst>
              <a:ext uri="{FF2B5EF4-FFF2-40B4-BE49-F238E27FC236}">
                <a16:creationId xmlns:a16="http://schemas.microsoft.com/office/drawing/2014/main" id="{75B8950C-12FF-46E0-885B-C15BA40254DF}"/>
              </a:ext>
            </a:extLst>
          </p:cNvPr>
          <p:cNvPicPr>
            <a:picLocks noChangeAspect="1"/>
          </p:cNvPicPr>
          <p:nvPr/>
        </p:nvPicPr>
        <p:blipFill>
          <a:blip r:embed="rId3"/>
          <a:stretch>
            <a:fillRect/>
          </a:stretch>
        </p:blipFill>
        <p:spPr>
          <a:xfrm>
            <a:off x="6309325" y="1540665"/>
            <a:ext cx="5840147" cy="3575718"/>
          </a:xfrm>
          <a:prstGeom prst="rect">
            <a:avLst/>
          </a:prstGeom>
        </p:spPr>
      </p:pic>
      <p:sp>
        <p:nvSpPr>
          <p:cNvPr id="5" name="标题 7">
            <a:extLst>
              <a:ext uri="{FF2B5EF4-FFF2-40B4-BE49-F238E27FC236}">
                <a16:creationId xmlns:a16="http://schemas.microsoft.com/office/drawing/2014/main" id="{11C330D3-9A55-4803-B399-C07B20D21469}"/>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1051556A-E202-4EE2-AD40-59004065243F}"/>
              </a:ext>
            </a:extLst>
          </p:cNvPr>
          <p:cNvPicPr>
            <a:picLocks noChangeAspect="1"/>
          </p:cNvPicPr>
          <p:nvPr/>
        </p:nvPicPr>
        <p:blipFill>
          <a:blip r:embed="rId4"/>
          <a:stretch>
            <a:fillRect/>
          </a:stretch>
        </p:blipFill>
        <p:spPr>
          <a:xfrm>
            <a:off x="107586" y="1428755"/>
            <a:ext cx="6244267" cy="5015152"/>
          </a:xfrm>
          <a:prstGeom prst="rect">
            <a:avLst/>
          </a:prstGeom>
        </p:spPr>
      </p:pic>
      <p:sp>
        <p:nvSpPr>
          <p:cNvPr id="10" name="箭头: 圆角右 9">
            <a:extLst>
              <a:ext uri="{FF2B5EF4-FFF2-40B4-BE49-F238E27FC236}">
                <a16:creationId xmlns:a16="http://schemas.microsoft.com/office/drawing/2014/main" id="{17E24443-B906-4D5D-961A-726B02E3DD05}"/>
              </a:ext>
            </a:extLst>
          </p:cNvPr>
          <p:cNvSpPr/>
          <p:nvPr/>
        </p:nvSpPr>
        <p:spPr>
          <a:xfrm rot="16200000" flipV="1">
            <a:off x="6505021" y="4515313"/>
            <a:ext cx="942754" cy="1131260"/>
          </a:xfrm>
          <a:prstGeom prst="bentArrow">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矩形: 圆角 11">
            <a:extLst>
              <a:ext uri="{FF2B5EF4-FFF2-40B4-BE49-F238E27FC236}">
                <a16:creationId xmlns:a16="http://schemas.microsoft.com/office/drawing/2014/main" id="{822E07CB-C16C-4919-8060-A59E0695F161}"/>
              </a:ext>
            </a:extLst>
          </p:cNvPr>
          <p:cNvSpPr/>
          <p:nvPr/>
        </p:nvSpPr>
        <p:spPr>
          <a:xfrm>
            <a:off x="7329645" y="5584981"/>
            <a:ext cx="4557824" cy="919401"/>
          </a:xfrm>
          <a:prstGeom prst="roundRect">
            <a:avLst/>
          </a:prstGeom>
          <a:noFill/>
          <a:ln w="19050">
            <a:solidFill>
              <a:srgbClr val="1D8DE5"/>
            </a:solidFill>
            <a:prstDash val="dash"/>
          </a:ln>
        </p:spPr>
        <p:txBody>
          <a:bodyPr wrap="square">
            <a:spAutoFit/>
          </a:bodyPr>
          <a:lstStyle/>
          <a:p>
            <a:r>
              <a:rPr lang="zh-CN" altLang="zh-CN" sz="1600" dirty="0">
                <a:effectLst/>
                <a:latin typeface="Times New Roman" panose="02020603050405020304" pitchFamily="18" charset="0"/>
                <a:ea typeface="宋体" panose="02010600030101010101" pitchFamily="2" charset="-122"/>
                <a:cs typeface="Times New Roman" panose="02020603050405020304" pitchFamily="18" charset="0"/>
              </a:rPr>
              <a:t>针对多建筑集群组成的大尺度复杂分布式架构问题，建立</a:t>
            </a:r>
            <a:r>
              <a:rPr lang="zh-CN" altLang="zh-CN" sz="1600" b="1" dirty="0">
                <a:effectLst/>
                <a:latin typeface="Times New Roman" panose="02020603050405020304" pitchFamily="18" charset="0"/>
                <a:ea typeface="宋体" panose="02010600030101010101" pitchFamily="2" charset="-122"/>
                <a:cs typeface="Times New Roman" panose="02020603050405020304" pitchFamily="18" charset="0"/>
              </a:rPr>
              <a:t>大规模逻辑拓补网络的数学模型</a:t>
            </a:r>
            <a:r>
              <a:rPr lang="zh-CN" altLang="zh-CN" sz="1600" dirty="0">
                <a:effectLst/>
                <a:latin typeface="Times New Roman" panose="02020603050405020304" pitchFamily="18" charset="0"/>
                <a:ea typeface="宋体" panose="02010600030101010101" pitchFamily="2" charset="-122"/>
                <a:cs typeface="Times New Roman" panose="02020603050405020304" pitchFamily="18" charset="0"/>
              </a:rPr>
              <a:t>，明确硬件组成对拓补网络中节点和边的数学表征。</a:t>
            </a:r>
            <a:endParaRPr lang="zh-CN" altLang="en-US" sz="1600" dirty="0"/>
          </a:p>
        </p:txBody>
      </p:sp>
      <p:sp>
        <p:nvSpPr>
          <p:cNvPr id="6" name="文本框 5">
            <a:extLst>
              <a:ext uri="{FF2B5EF4-FFF2-40B4-BE49-F238E27FC236}">
                <a16:creationId xmlns:a16="http://schemas.microsoft.com/office/drawing/2014/main" id="{414A8E42-C2A8-08F9-69BB-B1C06AB84AB8}"/>
              </a:ext>
            </a:extLst>
          </p:cNvPr>
          <p:cNvSpPr txBox="1"/>
          <p:nvPr/>
        </p:nvSpPr>
        <p:spPr>
          <a:xfrm>
            <a:off x="2533650" y="6443907"/>
            <a:ext cx="6172200" cy="369332"/>
          </a:xfrm>
          <a:prstGeom prst="rect">
            <a:avLst/>
          </a:prstGeom>
          <a:noFill/>
        </p:spPr>
        <p:txBody>
          <a:bodyPr wrap="square">
            <a:spAutoFit/>
          </a:bodyPr>
          <a:lstStyle/>
          <a:p>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3</a:t>
            </a:r>
            <a:r>
              <a:rPr lang="zh-CN" altLang="en-US" b="1" dirty="0">
                <a:solidFill>
                  <a:srgbClr val="FF0000"/>
                </a:solidFill>
                <a:latin typeface="微软雅黑" panose="020B0503020204020204" pitchFamily="34" charset="-122"/>
                <a:ea typeface="微软雅黑" panose="020B0503020204020204" pitchFamily="34" charset="-122"/>
              </a:rPr>
              <a:t>）时变需求驱动的自适应动态组网策略</a:t>
            </a:r>
          </a:p>
        </p:txBody>
      </p:sp>
    </p:spTree>
    <p:extLst>
      <p:ext uri="{BB962C8B-B14F-4D97-AF65-F5344CB8AC3E}">
        <p14:creationId xmlns:p14="http://schemas.microsoft.com/office/powerpoint/2010/main" val="207789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7">
            <a:extLst>
              <a:ext uri="{FF2B5EF4-FFF2-40B4-BE49-F238E27FC236}">
                <a16:creationId xmlns:a16="http://schemas.microsoft.com/office/drawing/2014/main" id="{D12E6769-C7CE-47F5-A3FE-CD59BABA3A39}"/>
              </a:ext>
            </a:extLst>
          </p:cNvPr>
          <p:cNvSpPr txBox="1">
            <a:spLocks/>
          </p:cNvSpPr>
          <p:nvPr/>
        </p:nvSpPr>
        <p:spPr>
          <a:xfrm>
            <a:off x="441435" y="188913"/>
            <a:ext cx="5184000" cy="576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项目实施关键节点与实施计划</a:t>
            </a:r>
          </a:p>
        </p:txBody>
      </p:sp>
      <p:sp>
        <p:nvSpPr>
          <p:cNvPr id="10" name="圆角矩形 9"/>
          <p:cNvSpPr/>
          <p:nvPr/>
        </p:nvSpPr>
        <p:spPr>
          <a:xfrm>
            <a:off x="1219702" y="1873205"/>
            <a:ext cx="1701800" cy="4580659"/>
          </a:xfrm>
          <a:prstGeom prst="roundRect">
            <a:avLst/>
          </a:prstGeom>
          <a:gradFill flip="none" rotWithShape="1">
            <a:gsLst>
              <a:gs pos="0">
                <a:srgbClr val="D16298"/>
              </a:gs>
              <a:gs pos="23000">
                <a:srgbClr val="D06298"/>
              </a:gs>
              <a:gs pos="69000">
                <a:srgbClr val="B75686"/>
              </a:gs>
              <a:gs pos="100000">
                <a:srgbClr val="783C57"/>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1" name="圆角矩形 10"/>
          <p:cNvSpPr/>
          <p:nvPr/>
        </p:nvSpPr>
        <p:spPr>
          <a:xfrm>
            <a:off x="3022904" y="1873205"/>
            <a:ext cx="1701800" cy="4580659"/>
          </a:xfrm>
          <a:prstGeom prst="roundRect">
            <a:avLst/>
          </a:prstGeom>
          <a:gradFill>
            <a:gsLst>
              <a:gs pos="0">
                <a:srgbClr val="DFA0A0"/>
              </a:gs>
              <a:gs pos="41000">
                <a:srgbClr val="E3A1A3"/>
              </a:gs>
              <a:gs pos="80000">
                <a:srgbClr val="D19596"/>
              </a:gs>
              <a:gs pos="100000">
                <a:srgbClr val="C18989"/>
              </a:gs>
            </a:gsLst>
            <a:path path="circle">
              <a:fillToRect l="50000" t="50000" r="50000" b="50000"/>
            </a:path>
          </a:gradFill>
          <a:ln w="12700" cap="flat" cmpd="sng" algn="ctr">
            <a:noFill/>
            <a:prstDash val="solid"/>
            <a:miter lim="800000"/>
          </a:ln>
          <a:effectLst/>
        </p:spPr>
        <p:txBody>
          <a:bodyPr rtlCol="0" anchor="ctr"/>
          <a:lstStyle/>
          <a:p>
            <a:pPr marL="342900" marR="0" lvl="0" indent="-342900" algn="ctr" defTabSz="914377" eaLnBrk="1" fontAlgn="auto" latinLnBrk="0" hangingPunct="1">
              <a:lnSpc>
                <a:spcPct val="150000"/>
              </a:lnSpc>
              <a:spcBef>
                <a:spcPts val="0"/>
              </a:spcBef>
              <a:spcAft>
                <a:spcPts val="0"/>
              </a:spcAft>
              <a:buClrTx/>
              <a:buSzTx/>
              <a:buFont typeface="+mj-lt"/>
              <a:buAutoNum type="arabicPeriod"/>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2" name="圆角矩形 11"/>
          <p:cNvSpPr/>
          <p:nvPr/>
        </p:nvSpPr>
        <p:spPr>
          <a:xfrm>
            <a:off x="4824017" y="1873205"/>
            <a:ext cx="1701800" cy="4580659"/>
          </a:xfrm>
          <a:prstGeom prst="roundRect">
            <a:avLst/>
          </a:prstGeom>
          <a:gradFill>
            <a:gsLst>
              <a:gs pos="0">
                <a:srgbClr val="F6E2B4"/>
              </a:gs>
              <a:gs pos="41000">
                <a:srgbClr val="E8D6AC"/>
              </a:gs>
              <a:gs pos="80000">
                <a:srgbClr val="D2C09A"/>
              </a:gs>
              <a:gs pos="100000">
                <a:srgbClr val="C1B18E"/>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6" name="圆角矩形 15"/>
          <p:cNvSpPr/>
          <p:nvPr/>
        </p:nvSpPr>
        <p:spPr>
          <a:xfrm>
            <a:off x="6629308" y="1873205"/>
            <a:ext cx="1701800" cy="4580659"/>
          </a:xfrm>
          <a:prstGeom prst="roundRect">
            <a:avLst/>
          </a:prstGeom>
          <a:gradFill>
            <a:gsLst>
              <a:gs pos="0">
                <a:srgbClr val="8FF4E1"/>
              </a:gs>
              <a:gs pos="41000">
                <a:srgbClr val="92F0DC"/>
              </a:gs>
              <a:gs pos="80000">
                <a:srgbClr val="81D9C7"/>
              </a:gs>
              <a:gs pos="100000">
                <a:srgbClr val="76C4B3"/>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9" name="圆角矩形 18"/>
          <p:cNvSpPr/>
          <p:nvPr/>
        </p:nvSpPr>
        <p:spPr>
          <a:xfrm>
            <a:off x="8432510" y="1873205"/>
            <a:ext cx="1701800" cy="4580659"/>
          </a:xfrm>
          <a:prstGeom prst="roundRect">
            <a:avLst/>
          </a:prstGeom>
          <a:gradFill>
            <a:gsLst>
              <a:gs pos="0">
                <a:srgbClr val="EAF9D6"/>
              </a:gs>
              <a:gs pos="41000">
                <a:srgbClr val="E0F1CE"/>
              </a:gs>
              <a:gs pos="80000">
                <a:srgbClr val="D2DFC1"/>
              </a:gs>
              <a:gs pos="100000">
                <a:srgbClr val="BDC9AC"/>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20" name="圆角矩形 19"/>
          <p:cNvSpPr/>
          <p:nvPr/>
        </p:nvSpPr>
        <p:spPr>
          <a:xfrm>
            <a:off x="10235713" y="1873205"/>
            <a:ext cx="1701800" cy="4580659"/>
          </a:xfrm>
          <a:prstGeom prst="roundRect">
            <a:avLst/>
          </a:prstGeom>
          <a:gradFill>
            <a:gsLst>
              <a:gs pos="0">
                <a:srgbClr val="FFC000">
                  <a:lumMod val="40000"/>
                  <a:lumOff val="60000"/>
                </a:srgbClr>
              </a:gs>
              <a:gs pos="41000">
                <a:srgbClr val="FFC000">
                  <a:lumMod val="60000"/>
                  <a:lumOff val="40000"/>
                </a:srgbClr>
              </a:gs>
              <a:gs pos="80000">
                <a:srgbClr val="CDA721"/>
              </a:gs>
              <a:gs pos="100000">
                <a:srgbClr val="C19E1F"/>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21" name="燕尾形 20"/>
          <p:cNvSpPr/>
          <p:nvPr/>
        </p:nvSpPr>
        <p:spPr>
          <a:xfrm rot="5400000">
            <a:off x="-1655197" y="3680371"/>
            <a:ext cx="4580658" cy="966334"/>
          </a:xfrm>
          <a:prstGeom prst="chevron">
            <a:avLst>
              <a:gd name="adj" fmla="val 25968"/>
            </a:avLst>
          </a:prstGeom>
          <a:gradFill flip="none" rotWithShape="1">
            <a:gsLst>
              <a:gs pos="0">
                <a:srgbClr val="BF5DA5"/>
              </a:gs>
              <a:gs pos="100000">
                <a:srgbClr val="A94390"/>
              </a:gs>
              <a:gs pos="100000">
                <a:srgbClr val="81336E"/>
              </a:gs>
              <a:gs pos="44000">
                <a:srgbClr val="993D83"/>
              </a:gs>
            </a:gsLst>
            <a:lin ang="0" scaled="1"/>
            <a:tileRect/>
          </a:gra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latin typeface="Century Gothic"/>
              <a:ea typeface="微软雅黑"/>
              <a:cs typeface="+mn-cs"/>
            </a:endParaRPr>
          </a:p>
        </p:txBody>
      </p:sp>
      <p:sp>
        <p:nvSpPr>
          <p:cNvPr id="22" name="文本框 21"/>
          <p:cNvSpPr txBox="1"/>
          <p:nvPr/>
        </p:nvSpPr>
        <p:spPr>
          <a:xfrm>
            <a:off x="404299" y="2178905"/>
            <a:ext cx="461665" cy="1015663"/>
          </a:xfrm>
          <a:prstGeom prst="rect">
            <a:avLst/>
          </a:prstGeom>
          <a:noFill/>
        </p:spPr>
        <p:txBody>
          <a:bodyPr vert="eaVert" wrap="none" rtlCol="0">
            <a:spAutoFit/>
          </a:bodyPr>
          <a:lstStyle/>
          <a:p>
            <a:pPr defTabSz="914377"/>
            <a:r>
              <a:rPr lang="zh-CN" altLang="en-US" b="1" dirty="0">
                <a:solidFill>
                  <a:prstClr val="white"/>
                </a:solidFill>
                <a:latin typeface="Century Gothic"/>
                <a:ea typeface="微软雅黑"/>
              </a:rPr>
              <a:t>时间进度</a:t>
            </a:r>
          </a:p>
        </p:txBody>
      </p:sp>
      <p:sp>
        <p:nvSpPr>
          <p:cNvPr id="23" name="文本框 22"/>
          <p:cNvSpPr txBox="1"/>
          <p:nvPr/>
        </p:nvSpPr>
        <p:spPr>
          <a:xfrm>
            <a:off x="404045" y="3574140"/>
            <a:ext cx="461665" cy="1015663"/>
          </a:xfrm>
          <a:prstGeom prst="rect">
            <a:avLst/>
          </a:prstGeom>
          <a:noFill/>
        </p:spPr>
        <p:txBody>
          <a:bodyPr vert="eaVert" wrap="none" rtlCol="0">
            <a:spAutoFit/>
          </a:bodyPr>
          <a:lstStyle/>
          <a:p>
            <a:pPr defTabSz="914377"/>
            <a:r>
              <a:rPr lang="zh-CN" altLang="en-US" b="1" dirty="0">
                <a:solidFill>
                  <a:prstClr val="white"/>
                </a:solidFill>
                <a:latin typeface="Century Gothic"/>
                <a:ea typeface="微软雅黑"/>
              </a:rPr>
              <a:t>研究内容</a:t>
            </a:r>
          </a:p>
        </p:txBody>
      </p:sp>
      <p:sp>
        <p:nvSpPr>
          <p:cNvPr id="24" name="文本框 23"/>
          <p:cNvSpPr txBox="1"/>
          <p:nvPr/>
        </p:nvSpPr>
        <p:spPr>
          <a:xfrm>
            <a:off x="404299" y="5014003"/>
            <a:ext cx="461665" cy="1015663"/>
          </a:xfrm>
          <a:prstGeom prst="rect">
            <a:avLst/>
          </a:prstGeom>
          <a:noFill/>
        </p:spPr>
        <p:txBody>
          <a:bodyPr vert="eaVert" wrap="none" rtlCol="0">
            <a:spAutoFit/>
          </a:bodyPr>
          <a:lstStyle/>
          <a:p>
            <a:pPr defTabSz="914377"/>
            <a:r>
              <a:rPr lang="zh-CN" altLang="en-US" b="1" dirty="0">
                <a:solidFill>
                  <a:prstClr val="white"/>
                </a:solidFill>
                <a:latin typeface="Century Gothic"/>
                <a:ea typeface="微软雅黑"/>
              </a:rPr>
              <a:t>考核指标</a:t>
            </a:r>
          </a:p>
        </p:txBody>
      </p:sp>
      <p:sp>
        <p:nvSpPr>
          <p:cNvPr id="25" name="矩形 24"/>
          <p:cNvSpPr/>
          <p:nvPr/>
        </p:nvSpPr>
        <p:spPr>
          <a:xfrm>
            <a:off x="1260602" y="3129468"/>
            <a:ext cx="1620000" cy="1993238"/>
          </a:xfrm>
          <a:prstGeom prst="rect">
            <a:avLst/>
          </a:prstGeom>
        </p:spPr>
        <p:txBody>
          <a:bodyPr wrap="square" lIns="0" rIns="0">
            <a:spAutoFit/>
          </a:bodyPr>
          <a:lstStyle/>
          <a:p>
            <a:pPr defTabSz="914377">
              <a:lnSpc>
                <a:spcPct val="150000"/>
              </a:lnSpc>
            </a:pPr>
            <a:r>
              <a:rPr lang="en-US" altLang="zh-CN" sz="1400" b="1" kern="0" dirty="0">
                <a:latin typeface="微软雅黑"/>
                <a:ea typeface="微软雅黑"/>
              </a:rPr>
              <a:t>1.</a:t>
            </a:r>
            <a:r>
              <a:rPr lang="zh-CN" altLang="en-US" sz="1400" b="1" kern="0" dirty="0">
                <a:latin typeface="微软雅黑"/>
                <a:ea typeface="微软雅黑"/>
              </a:rPr>
              <a:t>细化研究方案；</a:t>
            </a:r>
            <a:endParaRPr lang="en-US" altLang="zh-CN" sz="1400" b="1" kern="0" dirty="0">
              <a:latin typeface="微软雅黑"/>
              <a:ea typeface="微软雅黑"/>
            </a:endParaRPr>
          </a:p>
          <a:p>
            <a:pPr defTabSz="914377">
              <a:lnSpc>
                <a:spcPct val="150000"/>
              </a:lnSpc>
            </a:pPr>
            <a:r>
              <a:rPr lang="en-US" altLang="zh-CN" sz="1400" b="1" kern="0" dirty="0">
                <a:latin typeface="微软雅黑"/>
                <a:ea typeface="微软雅黑"/>
              </a:rPr>
              <a:t>2.</a:t>
            </a:r>
            <a:r>
              <a:rPr lang="zh-CN" altLang="en-US" sz="1400" b="1" kern="0" dirty="0">
                <a:latin typeface="微软雅黑"/>
                <a:ea typeface="微软雅黑"/>
              </a:rPr>
              <a:t>新型边缘节点架构</a:t>
            </a:r>
            <a:r>
              <a:rPr lang="zh-CN" altLang="en-US" sz="1400" b="1" kern="0" dirty="0">
                <a:solidFill>
                  <a:srgbClr val="FF0000"/>
                </a:solidFill>
                <a:latin typeface="微软雅黑"/>
                <a:ea typeface="微软雅黑"/>
              </a:rPr>
              <a:t>理论研究</a:t>
            </a:r>
            <a:r>
              <a:rPr lang="zh-CN" altLang="en-US" sz="1400" b="1" kern="0" dirty="0">
                <a:latin typeface="微软雅黑"/>
                <a:ea typeface="微软雅黑"/>
              </a:rPr>
              <a:t>；</a:t>
            </a:r>
            <a:endParaRPr lang="en-US" altLang="zh-CN" sz="1400" b="1" kern="0" dirty="0">
              <a:latin typeface="微软雅黑"/>
              <a:ea typeface="微软雅黑"/>
            </a:endParaRPr>
          </a:p>
          <a:p>
            <a:pPr defTabSz="914377">
              <a:lnSpc>
                <a:spcPct val="150000"/>
              </a:lnSpc>
            </a:pPr>
            <a:r>
              <a:rPr lang="en-US" altLang="zh-CN" sz="1400" b="1" kern="0" dirty="0">
                <a:latin typeface="微软雅黑"/>
                <a:ea typeface="微软雅黑"/>
              </a:rPr>
              <a:t>3.</a:t>
            </a:r>
            <a:r>
              <a:rPr lang="zh-CN" altLang="en-US" sz="1400" b="1" kern="0" dirty="0">
                <a:latin typeface="微软雅黑"/>
                <a:ea typeface="微软雅黑"/>
              </a:rPr>
              <a:t>调研建筑与市政公用设施技术特征，提出</a:t>
            </a:r>
            <a:r>
              <a:rPr lang="zh-CN" altLang="en-US" sz="1400" b="1" kern="0" dirty="0">
                <a:solidFill>
                  <a:srgbClr val="FF0000"/>
                </a:solidFill>
                <a:latin typeface="微软雅黑"/>
                <a:ea typeface="微软雅黑"/>
              </a:rPr>
              <a:t>量化模型</a:t>
            </a:r>
            <a:r>
              <a:rPr lang="zh-CN" altLang="en-US" sz="1400" b="1" kern="0" dirty="0">
                <a:latin typeface="微软雅黑"/>
                <a:ea typeface="微软雅黑"/>
              </a:rPr>
              <a:t>；</a:t>
            </a:r>
            <a:endParaRPr lang="zh-CN" altLang="zh-CN" sz="1400" b="1" kern="0" dirty="0">
              <a:latin typeface="微软雅黑"/>
              <a:ea typeface="微软雅黑"/>
            </a:endParaRPr>
          </a:p>
        </p:txBody>
      </p:sp>
      <p:sp>
        <p:nvSpPr>
          <p:cNvPr id="26" name="矩形 25"/>
          <p:cNvSpPr/>
          <p:nvPr/>
        </p:nvSpPr>
        <p:spPr>
          <a:xfrm>
            <a:off x="1224057" y="1929231"/>
            <a:ext cx="1693091" cy="377283"/>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2022.11-2023.04</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27" name="矩形 26"/>
          <p:cNvSpPr/>
          <p:nvPr/>
        </p:nvSpPr>
        <p:spPr>
          <a:xfrm>
            <a:off x="1292764" y="5372069"/>
            <a:ext cx="1620000" cy="377411"/>
          </a:xfrm>
          <a:prstGeom prst="rect">
            <a:avLst/>
          </a:prstGeom>
        </p:spPr>
        <p:txBody>
          <a:bodyPr wrap="square" lIns="0" rIns="0">
            <a:spAutoFit/>
          </a:bodyPr>
          <a:lstStyle/>
          <a:p>
            <a:pPr algn="just" defTabSz="914377">
              <a:lnSpc>
                <a:spcPct val="150000"/>
              </a:lnSpc>
            </a:pPr>
            <a:r>
              <a:rPr lang="zh-CN" altLang="en-US" sz="1400" b="1" kern="0" dirty="0">
                <a:latin typeface="微软雅黑"/>
                <a:ea typeface="微软雅黑"/>
              </a:rPr>
              <a:t>阶段性研究报告</a:t>
            </a:r>
            <a:r>
              <a:rPr lang="en-US" altLang="zh-CN" sz="1400" b="1" kern="0" dirty="0">
                <a:latin typeface="微软雅黑"/>
                <a:ea typeface="微软雅黑"/>
              </a:rPr>
              <a:t>1</a:t>
            </a:r>
            <a:r>
              <a:rPr lang="zh-CN" altLang="en-US" sz="1400" b="1" kern="0" dirty="0">
                <a:latin typeface="微软雅黑"/>
                <a:ea typeface="微软雅黑"/>
              </a:rPr>
              <a:t>份</a:t>
            </a:r>
          </a:p>
        </p:txBody>
      </p:sp>
      <p:sp>
        <p:nvSpPr>
          <p:cNvPr id="33" name="矩形 32"/>
          <p:cNvSpPr/>
          <p:nvPr/>
        </p:nvSpPr>
        <p:spPr>
          <a:xfrm>
            <a:off x="3088175" y="1929231"/>
            <a:ext cx="1571264" cy="376257"/>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2023.05-2023.10</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4" name="矩形 33"/>
          <p:cNvSpPr/>
          <p:nvPr/>
        </p:nvSpPr>
        <p:spPr>
          <a:xfrm>
            <a:off x="4889288" y="1929231"/>
            <a:ext cx="1571264" cy="376257"/>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2023.11-2024.04</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5" name="矩形 34"/>
          <p:cNvSpPr/>
          <p:nvPr/>
        </p:nvSpPr>
        <p:spPr>
          <a:xfrm>
            <a:off x="6694579" y="1929231"/>
            <a:ext cx="1571264" cy="376257"/>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2024.05-2024.10</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6" name="矩形 35"/>
          <p:cNvSpPr/>
          <p:nvPr/>
        </p:nvSpPr>
        <p:spPr>
          <a:xfrm>
            <a:off x="8497781" y="1929231"/>
            <a:ext cx="1571264" cy="376257"/>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2024.11-2025.04</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7" name="矩形 36"/>
          <p:cNvSpPr/>
          <p:nvPr/>
        </p:nvSpPr>
        <p:spPr>
          <a:xfrm>
            <a:off x="10300984" y="1929231"/>
            <a:ext cx="1571264" cy="376257"/>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2025.05-2025.10</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8" name="右箭头 37"/>
          <p:cNvSpPr/>
          <p:nvPr/>
        </p:nvSpPr>
        <p:spPr>
          <a:xfrm>
            <a:off x="1219702" y="2452911"/>
            <a:ext cx="10820334" cy="406400"/>
          </a:xfrm>
          <a:prstGeom prst="rightArrow">
            <a:avLst>
              <a:gd name="adj1" fmla="val 100000"/>
              <a:gd name="adj2" fmla="val 110714"/>
            </a:avLst>
          </a:prstGeom>
          <a:gradFill>
            <a:gsLst>
              <a:gs pos="0">
                <a:sysClr val="window" lastClr="FFFFFF"/>
              </a:gs>
              <a:gs pos="81000">
                <a:sysClr val="window" lastClr="FFFFFF"/>
              </a:gs>
              <a:gs pos="56000">
                <a:srgbClr val="E7E6E6"/>
              </a:gs>
            </a:gsLst>
            <a:path path="circle">
              <a:fillToRect l="50000" t="50000" r="50000" b="50000"/>
            </a:path>
          </a:gradFill>
          <a:ln w="12700" cap="flat" cmpd="sng" algn="ctr">
            <a:noFill/>
            <a:prstDash val="solid"/>
            <a:miter lim="800000"/>
          </a:ln>
          <a:effectLst>
            <a:outerShdw blurRad="190500" dist="76200" dir="5700000" sx="99000" sy="99000" algn="ctr" rotWithShape="0">
              <a:srgbClr val="000000">
                <a:alpha val="69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latin typeface="Lucida Console" panose="020B0609040504020204" pitchFamily="49" charset="0"/>
              <a:ea typeface="微软雅黑"/>
              <a:cs typeface="+mn-cs"/>
            </a:endParaRPr>
          </a:p>
        </p:txBody>
      </p:sp>
      <p:sp>
        <p:nvSpPr>
          <p:cNvPr id="44" name="矩形 43"/>
          <p:cNvSpPr/>
          <p:nvPr/>
        </p:nvSpPr>
        <p:spPr>
          <a:xfrm>
            <a:off x="1937357" y="2471445"/>
            <a:ext cx="9385025" cy="369332"/>
          </a:xfrm>
          <a:prstGeom prst="rect">
            <a:avLst/>
          </a:prstGeom>
        </p:spPr>
        <p:txBody>
          <a:bodyPr wrap="square">
            <a:spAutoFit/>
          </a:bodyPr>
          <a:lstStyle/>
          <a:p>
            <a:pPr algn="ctr" defTabSz="914377"/>
            <a:r>
              <a:rPr lang="zh-CN" altLang="en-US" b="1" dirty="0">
                <a:solidFill>
                  <a:srgbClr val="0000FF"/>
                </a:solidFill>
                <a:latin typeface="Lucida Console" panose="020B0609040504020204" pitchFamily="49" charset="0"/>
                <a:ea typeface="微软雅黑"/>
              </a:rPr>
              <a:t>专题</a:t>
            </a:r>
            <a:r>
              <a:rPr lang="en-US" altLang="zh-CN" b="1" dirty="0">
                <a:solidFill>
                  <a:srgbClr val="0000FF"/>
                </a:solidFill>
                <a:latin typeface="Times New Roman" panose="02020603050405020304" pitchFamily="18" charset="0"/>
                <a:ea typeface="微软雅黑"/>
                <a:cs typeface="Times New Roman" panose="02020603050405020304" pitchFamily="18" charset="0"/>
              </a:rPr>
              <a:t>2 </a:t>
            </a:r>
            <a:r>
              <a:rPr lang="zh-CN" altLang="en-US" b="1" dirty="0">
                <a:solidFill>
                  <a:srgbClr val="0000FF"/>
                </a:solidFill>
                <a:latin typeface="Lucida Console" panose="020B0609040504020204" pitchFamily="49" charset="0"/>
                <a:ea typeface="微软雅黑"/>
              </a:rPr>
              <a:t>面向多源运维数据的分布式边缘计算体系与网联架构</a:t>
            </a:r>
          </a:p>
        </p:txBody>
      </p:sp>
      <p:sp>
        <p:nvSpPr>
          <p:cNvPr id="48" name="矩形 47"/>
          <p:cNvSpPr/>
          <p:nvPr/>
        </p:nvSpPr>
        <p:spPr>
          <a:xfrm>
            <a:off x="4898799" y="5372069"/>
            <a:ext cx="1620000" cy="700576"/>
          </a:xfrm>
          <a:prstGeom prst="rect">
            <a:avLst/>
          </a:prstGeom>
        </p:spPr>
        <p:txBody>
          <a:bodyPr wrap="square" lIns="0" rIns="0">
            <a:spAutoFit/>
          </a:bodyPr>
          <a:lstStyle/>
          <a:p>
            <a:pPr defTabSz="914377">
              <a:lnSpc>
                <a:spcPct val="150000"/>
              </a:lnSpc>
            </a:pPr>
            <a:r>
              <a:rPr lang="zh-CN" altLang="en-US" sz="1400" b="1" kern="0" dirty="0">
                <a:latin typeface="微软雅黑"/>
                <a:ea typeface="微软雅黑"/>
              </a:rPr>
              <a:t>研究生开题</a:t>
            </a:r>
            <a:r>
              <a:rPr lang="en-US" altLang="zh-CN" sz="1400" b="1" kern="0" dirty="0">
                <a:latin typeface="微软雅黑"/>
                <a:ea typeface="微软雅黑"/>
              </a:rPr>
              <a:t>1</a:t>
            </a:r>
            <a:r>
              <a:rPr lang="zh-CN" altLang="en-US" sz="1400" b="1" kern="0" dirty="0">
                <a:latin typeface="微软雅黑"/>
                <a:ea typeface="微软雅黑"/>
              </a:rPr>
              <a:t>人</a:t>
            </a:r>
            <a:endParaRPr lang="en-US" altLang="zh-CN" sz="1400" b="1" kern="0" dirty="0">
              <a:latin typeface="微软雅黑"/>
              <a:ea typeface="微软雅黑"/>
            </a:endParaRPr>
          </a:p>
          <a:p>
            <a:pPr defTabSz="914377">
              <a:lnSpc>
                <a:spcPct val="150000"/>
              </a:lnSpc>
            </a:pPr>
            <a:r>
              <a:rPr lang="zh-CN" altLang="en-US" sz="1400" b="1" kern="0" dirty="0">
                <a:latin typeface="微软雅黑"/>
                <a:ea typeface="微软雅黑"/>
              </a:rPr>
              <a:t>满足</a:t>
            </a:r>
            <a:r>
              <a:rPr lang="zh-CN" altLang="en-US" sz="1400" b="1" kern="0" dirty="0">
                <a:solidFill>
                  <a:srgbClr val="FF0000"/>
                </a:solidFill>
                <a:latin typeface="微软雅黑"/>
                <a:ea typeface="微软雅黑"/>
              </a:rPr>
              <a:t>中期考核指标</a:t>
            </a:r>
            <a:endParaRPr lang="en-US" altLang="zh-CN" sz="1400" b="1" kern="0" dirty="0">
              <a:solidFill>
                <a:srgbClr val="FF0000"/>
              </a:solidFill>
              <a:latin typeface="微软雅黑"/>
              <a:ea typeface="微软雅黑"/>
            </a:endParaRPr>
          </a:p>
        </p:txBody>
      </p:sp>
      <p:sp>
        <p:nvSpPr>
          <p:cNvPr id="50" name="矩形 49"/>
          <p:cNvSpPr/>
          <p:nvPr/>
        </p:nvSpPr>
        <p:spPr>
          <a:xfrm>
            <a:off x="6693264" y="5372069"/>
            <a:ext cx="1620000" cy="700576"/>
          </a:xfrm>
          <a:prstGeom prst="rect">
            <a:avLst/>
          </a:prstGeom>
        </p:spPr>
        <p:txBody>
          <a:bodyPr wrap="square" lIns="0" rIns="0">
            <a:spAutoFit/>
          </a:bodyPr>
          <a:lstStyle/>
          <a:p>
            <a:pPr algn="just" defTabSz="914377">
              <a:lnSpc>
                <a:spcPct val="150000"/>
              </a:lnSpc>
            </a:pPr>
            <a:r>
              <a:rPr lang="zh-CN" altLang="en-US" sz="1400" b="1" kern="0" dirty="0">
                <a:latin typeface="微软雅黑"/>
                <a:ea typeface="微软雅黑"/>
              </a:rPr>
              <a:t>拟撰写学术论文 </a:t>
            </a:r>
            <a:r>
              <a:rPr lang="en-US" altLang="zh-CN" sz="1400" b="1" kern="0" dirty="0">
                <a:latin typeface="微软雅黑"/>
                <a:ea typeface="微软雅黑"/>
              </a:rPr>
              <a:t>1 </a:t>
            </a:r>
            <a:r>
              <a:rPr lang="zh-CN" altLang="en-US" sz="1400" b="1" kern="0" dirty="0">
                <a:latin typeface="微软雅黑"/>
                <a:ea typeface="微软雅黑"/>
              </a:rPr>
              <a:t>篇</a:t>
            </a:r>
          </a:p>
        </p:txBody>
      </p:sp>
      <p:sp>
        <p:nvSpPr>
          <p:cNvPr id="52" name="矩形 51"/>
          <p:cNvSpPr/>
          <p:nvPr/>
        </p:nvSpPr>
        <p:spPr>
          <a:xfrm>
            <a:off x="8513190" y="5372069"/>
            <a:ext cx="1620000" cy="377411"/>
          </a:xfrm>
          <a:prstGeom prst="rect">
            <a:avLst/>
          </a:prstGeom>
        </p:spPr>
        <p:txBody>
          <a:bodyPr wrap="square" lIns="0" rIns="0">
            <a:spAutoFit/>
          </a:bodyPr>
          <a:lstStyle/>
          <a:p>
            <a:pPr algn="just" defTabSz="914377">
              <a:lnSpc>
                <a:spcPct val="150000"/>
              </a:lnSpc>
            </a:pPr>
            <a:r>
              <a:rPr lang="zh-CN" altLang="en-US" sz="1400" b="1" kern="0" dirty="0">
                <a:latin typeface="微软雅黑"/>
                <a:ea typeface="微软雅黑"/>
              </a:rPr>
              <a:t>研究生开题</a:t>
            </a:r>
            <a:r>
              <a:rPr lang="en-US" altLang="zh-CN" sz="1400" b="1" kern="0" dirty="0">
                <a:latin typeface="微软雅黑"/>
                <a:ea typeface="微软雅黑"/>
              </a:rPr>
              <a:t>1</a:t>
            </a:r>
            <a:r>
              <a:rPr lang="zh-CN" altLang="en-US" sz="1400" b="1" kern="0" dirty="0">
                <a:latin typeface="微软雅黑"/>
                <a:ea typeface="微软雅黑"/>
              </a:rPr>
              <a:t>人</a:t>
            </a:r>
            <a:endParaRPr lang="en-US" altLang="zh-CN" sz="1400" b="1" kern="0" dirty="0">
              <a:latin typeface="微软雅黑"/>
              <a:ea typeface="微软雅黑"/>
            </a:endParaRPr>
          </a:p>
        </p:txBody>
      </p:sp>
      <p:sp>
        <p:nvSpPr>
          <p:cNvPr id="40" name="矩形 39">
            <a:extLst>
              <a:ext uri="{FF2B5EF4-FFF2-40B4-BE49-F238E27FC236}">
                <a16:creationId xmlns:a16="http://schemas.microsoft.com/office/drawing/2014/main" id="{2FAA01B6-38E9-40A4-A79E-DB6E2021FA4F}"/>
              </a:ext>
            </a:extLst>
          </p:cNvPr>
          <p:cNvSpPr/>
          <p:nvPr/>
        </p:nvSpPr>
        <p:spPr>
          <a:xfrm>
            <a:off x="3062589" y="3129468"/>
            <a:ext cx="1620000" cy="1993238"/>
          </a:xfrm>
          <a:prstGeom prst="rect">
            <a:avLst/>
          </a:prstGeom>
        </p:spPr>
        <p:txBody>
          <a:bodyPr wrap="square" lIns="0" rIns="0">
            <a:spAutoFit/>
          </a:bodyPr>
          <a:lstStyle/>
          <a:p>
            <a:pPr defTabSz="914377">
              <a:lnSpc>
                <a:spcPct val="150000"/>
              </a:lnSpc>
            </a:pPr>
            <a:r>
              <a:rPr lang="en-US" altLang="zh-CN" sz="1400" b="1" kern="0" dirty="0">
                <a:latin typeface="微软雅黑"/>
                <a:ea typeface="微软雅黑"/>
              </a:rPr>
              <a:t>1.</a:t>
            </a:r>
            <a:r>
              <a:rPr lang="zh-CN" altLang="en-US" sz="1400" b="1" kern="0" dirty="0">
                <a:latin typeface="微软雅黑"/>
                <a:ea typeface="微软雅黑"/>
              </a:rPr>
              <a:t>建立多源数据核心特征的量化传输</a:t>
            </a:r>
            <a:r>
              <a:rPr lang="en-US" altLang="zh-CN" sz="1400" b="1" kern="0" dirty="0">
                <a:latin typeface="微软雅黑"/>
                <a:ea typeface="微软雅黑"/>
              </a:rPr>
              <a:t>-</a:t>
            </a:r>
            <a:r>
              <a:rPr lang="zh-CN" altLang="en-US" sz="1400" b="1" kern="0" dirty="0">
                <a:latin typeface="微软雅黑"/>
                <a:ea typeface="微软雅黑"/>
              </a:rPr>
              <a:t>存储资源消耗</a:t>
            </a:r>
            <a:r>
              <a:rPr lang="zh-CN" altLang="en-US" sz="1400" b="1" kern="0" dirty="0">
                <a:solidFill>
                  <a:srgbClr val="FF0000"/>
                </a:solidFill>
                <a:latin typeface="微软雅黑"/>
                <a:ea typeface="微软雅黑"/>
              </a:rPr>
              <a:t>仿真模型</a:t>
            </a:r>
            <a:r>
              <a:rPr lang="zh-CN" altLang="en-US" sz="1400" b="1" kern="0" dirty="0">
                <a:latin typeface="微软雅黑"/>
                <a:ea typeface="微软雅黑"/>
              </a:rPr>
              <a:t>；</a:t>
            </a:r>
            <a:endParaRPr lang="en-US" altLang="zh-CN" sz="1400" b="1" kern="0" dirty="0">
              <a:latin typeface="微软雅黑"/>
              <a:ea typeface="微软雅黑"/>
            </a:endParaRPr>
          </a:p>
          <a:p>
            <a:pPr defTabSz="914377">
              <a:lnSpc>
                <a:spcPct val="150000"/>
              </a:lnSpc>
            </a:pPr>
            <a:r>
              <a:rPr lang="en-US" altLang="zh-CN" sz="1400" b="1" kern="0" dirty="0">
                <a:latin typeface="微软雅黑"/>
                <a:ea typeface="微软雅黑"/>
              </a:rPr>
              <a:t>2.</a:t>
            </a:r>
            <a:r>
              <a:rPr lang="zh-CN" altLang="en-US" sz="1400" b="1" kern="0" dirty="0">
                <a:latin typeface="微软雅黑"/>
                <a:ea typeface="微软雅黑"/>
              </a:rPr>
              <a:t>提出</a:t>
            </a:r>
            <a:r>
              <a:rPr lang="zh-CN" altLang="en-US" sz="1400" b="1" u="sng" kern="0" dirty="0">
                <a:solidFill>
                  <a:srgbClr val="FF0000"/>
                </a:solidFill>
                <a:latin typeface="微软雅黑"/>
                <a:ea typeface="微软雅黑"/>
              </a:rPr>
              <a:t>低复杂度</a:t>
            </a:r>
            <a:r>
              <a:rPr lang="zh-CN" altLang="en-US" sz="1400" b="1" kern="0" dirty="0">
                <a:solidFill>
                  <a:srgbClr val="FF0000"/>
                </a:solidFill>
                <a:latin typeface="微软雅黑"/>
                <a:ea typeface="微软雅黑"/>
              </a:rPr>
              <a:t>系统</a:t>
            </a:r>
            <a:r>
              <a:rPr lang="zh-CN" altLang="en-US" sz="1400" b="1" kern="0" dirty="0">
                <a:latin typeface="微软雅黑"/>
                <a:ea typeface="微软雅黑"/>
              </a:rPr>
              <a:t>资源配置优化调度方法；</a:t>
            </a:r>
            <a:endParaRPr lang="en-US" altLang="zh-CN" sz="1400" b="1" kern="0" dirty="0">
              <a:latin typeface="微软雅黑"/>
              <a:ea typeface="微软雅黑"/>
            </a:endParaRPr>
          </a:p>
        </p:txBody>
      </p:sp>
      <p:sp>
        <p:nvSpPr>
          <p:cNvPr id="42" name="矩形 41">
            <a:extLst>
              <a:ext uri="{FF2B5EF4-FFF2-40B4-BE49-F238E27FC236}">
                <a16:creationId xmlns:a16="http://schemas.microsoft.com/office/drawing/2014/main" id="{E78578D3-8460-4FBB-A5A7-BF09D31CB13A}"/>
              </a:ext>
            </a:extLst>
          </p:cNvPr>
          <p:cNvSpPr/>
          <p:nvPr/>
        </p:nvSpPr>
        <p:spPr>
          <a:xfrm>
            <a:off x="3086378" y="5372069"/>
            <a:ext cx="1619707" cy="700576"/>
          </a:xfrm>
          <a:prstGeom prst="rect">
            <a:avLst/>
          </a:prstGeom>
        </p:spPr>
        <p:txBody>
          <a:bodyPr wrap="square" lIns="0" rIns="0">
            <a:spAutoFit/>
          </a:bodyPr>
          <a:lstStyle/>
          <a:p>
            <a:pPr algn="just" defTabSz="914377">
              <a:lnSpc>
                <a:spcPct val="150000"/>
              </a:lnSpc>
            </a:pPr>
            <a:r>
              <a:rPr lang="zh-CN" altLang="en-US" sz="1400" b="1" kern="0" dirty="0">
                <a:latin typeface="微软雅黑"/>
                <a:ea typeface="微软雅黑"/>
              </a:rPr>
              <a:t>撰写学术论文</a:t>
            </a:r>
            <a:r>
              <a:rPr lang="en-US" altLang="zh-CN" sz="1400" b="1" kern="0" dirty="0">
                <a:latin typeface="微软雅黑"/>
                <a:ea typeface="微软雅黑"/>
              </a:rPr>
              <a:t>1</a:t>
            </a:r>
            <a:r>
              <a:rPr lang="zh-CN" altLang="en-US" sz="1400" b="1" kern="0" dirty="0">
                <a:latin typeface="微软雅黑"/>
                <a:ea typeface="微软雅黑"/>
              </a:rPr>
              <a:t>篇</a:t>
            </a:r>
            <a:endParaRPr lang="en-US" altLang="zh-CN" sz="1400" b="1" kern="0" dirty="0">
              <a:latin typeface="微软雅黑"/>
              <a:ea typeface="微软雅黑"/>
            </a:endParaRPr>
          </a:p>
          <a:p>
            <a:pPr algn="just" defTabSz="914377">
              <a:lnSpc>
                <a:spcPct val="150000"/>
              </a:lnSpc>
            </a:pPr>
            <a:r>
              <a:rPr lang="zh-CN" altLang="en-US" sz="1400" b="1" kern="0" dirty="0">
                <a:latin typeface="微软雅黑"/>
                <a:ea typeface="微软雅黑"/>
              </a:rPr>
              <a:t>申请发明专利</a:t>
            </a:r>
            <a:r>
              <a:rPr lang="en-US" altLang="zh-CN" sz="1400" b="1" kern="0" dirty="0">
                <a:latin typeface="微软雅黑"/>
                <a:ea typeface="微软雅黑"/>
              </a:rPr>
              <a:t>1</a:t>
            </a:r>
            <a:r>
              <a:rPr lang="zh-CN" altLang="en-US" sz="1400" b="1" kern="0" dirty="0">
                <a:latin typeface="微软雅黑"/>
                <a:ea typeface="微软雅黑"/>
              </a:rPr>
              <a:t>项</a:t>
            </a:r>
          </a:p>
        </p:txBody>
      </p:sp>
      <p:sp>
        <p:nvSpPr>
          <p:cNvPr id="43" name="矩形 42">
            <a:extLst>
              <a:ext uri="{FF2B5EF4-FFF2-40B4-BE49-F238E27FC236}">
                <a16:creationId xmlns:a16="http://schemas.microsoft.com/office/drawing/2014/main" id="{6FB3DA84-14CE-420A-9B54-D4C968276F3F}"/>
              </a:ext>
            </a:extLst>
          </p:cNvPr>
          <p:cNvSpPr/>
          <p:nvPr/>
        </p:nvSpPr>
        <p:spPr>
          <a:xfrm>
            <a:off x="4867006" y="3129468"/>
            <a:ext cx="1658811" cy="1670073"/>
          </a:xfrm>
          <a:prstGeom prst="rect">
            <a:avLst/>
          </a:prstGeom>
        </p:spPr>
        <p:txBody>
          <a:bodyPr wrap="square" lIns="0" rIns="0">
            <a:spAutoFit/>
          </a:bodyPr>
          <a:lstStyle/>
          <a:p>
            <a:pPr defTabSz="914377">
              <a:lnSpc>
                <a:spcPct val="150000"/>
              </a:lnSpc>
            </a:pPr>
            <a:r>
              <a:rPr lang="en-US" altLang="zh-CN" sz="1400" b="1" kern="0" dirty="0">
                <a:latin typeface="微软雅黑"/>
                <a:ea typeface="微软雅黑"/>
              </a:rPr>
              <a:t>1.</a:t>
            </a:r>
            <a:r>
              <a:rPr lang="zh-CN" altLang="en-US" sz="1400" b="1" kern="0" dirty="0">
                <a:latin typeface="微软雅黑"/>
                <a:ea typeface="微软雅黑"/>
              </a:rPr>
              <a:t>提出</a:t>
            </a:r>
            <a:r>
              <a:rPr lang="zh-CN" altLang="en-US" sz="1400" b="1" kern="0" dirty="0">
                <a:solidFill>
                  <a:srgbClr val="FF0000"/>
                </a:solidFill>
                <a:latin typeface="微软雅黑"/>
                <a:ea typeface="微软雅黑"/>
              </a:rPr>
              <a:t>动态智能组网</a:t>
            </a:r>
            <a:r>
              <a:rPr lang="zh-CN" altLang="en-US" sz="1400" b="1" kern="0" dirty="0">
                <a:latin typeface="微软雅黑"/>
                <a:ea typeface="微软雅黑"/>
              </a:rPr>
              <a:t>技术方案；</a:t>
            </a:r>
          </a:p>
          <a:p>
            <a:pPr defTabSz="914377">
              <a:lnSpc>
                <a:spcPct val="150000"/>
              </a:lnSpc>
            </a:pPr>
            <a:r>
              <a:rPr lang="en-US" altLang="zh-CN" sz="1400" b="1" kern="0" dirty="0">
                <a:latin typeface="微软雅黑"/>
                <a:ea typeface="微软雅黑"/>
              </a:rPr>
              <a:t>2.</a:t>
            </a:r>
            <a:r>
              <a:rPr lang="zh-CN" altLang="en-US" sz="1400" b="1" kern="0" dirty="0">
                <a:latin typeface="微软雅黑"/>
                <a:ea typeface="微软雅黑"/>
              </a:rPr>
              <a:t>提出</a:t>
            </a:r>
            <a:r>
              <a:rPr lang="zh-CN" altLang="en-US" sz="1400" b="1" u="sng" kern="0" dirty="0">
                <a:solidFill>
                  <a:srgbClr val="FF0000"/>
                </a:solidFill>
                <a:latin typeface="微软雅黑"/>
                <a:ea typeface="微软雅黑"/>
              </a:rPr>
              <a:t>高复杂度</a:t>
            </a:r>
            <a:r>
              <a:rPr lang="zh-CN" altLang="en-US" sz="1400" b="1" kern="0" dirty="0">
                <a:solidFill>
                  <a:srgbClr val="FF0000"/>
                </a:solidFill>
                <a:latin typeface="微软雅黑"/>
                <a:ea typeface="微软雅黑"/>
              </a:rPr>
              <a:t>系统</a:t>
            </a:r>
            <a:r>
              <a:rPr lang="zh-CN" altLang="en-US" sz="1400" b="1" kern="0" dirty="0">
                <a:latin typeface="微软雅黑"/>
                <a:ea typeface="微软雅黑"/>
              </a:rPr>
              <a:t>资源配置优化调度方法；</a:t>
            </a:r>
            <a:endParaRPr lang="en-US" altLang="zh-CN" sz="1400" b="1" kern="0" dirty="0">
              <a:latin typeface="微软雅黑"/>
              <a:ea typeface="微软雅黑"/>
            </a:endParaRPr>
          </a:p>
        </p:txBody>
      </p:sp>
      <p:sp>
        <p:nvSpPr>
          <p:cNvPr id="56" name="矩形 55">
            <a:extLst>
              <a:ext uri="{FF2B5EF4-FFF2-40B4-BE49-F238E27FC236}">
                <a16:creationId xmlns:a16="http://schemas.microsoft.com/office/drawing/2014/main" id="{0AAF1EF6-D539-4818-B137-F58692EE30A8}"/>
              </a:ext>
            </a:extLst>
          </p:cNvPr>
          <p:cNvSpPr/>
          <p:nvPr/>
        </p:nvSpPr>
        <p:spPr>
          <a:xfrm>
            <a:off x="6668993" y="3129468"/>
            <a:ext cx="1620000" cy="1993238"/>
          </a:xfrm>
          <a:prstGeom prst="rect">
            <a:avLst/>
          </a:prstGeom>
        </p:spPr>
        <p:txBody>
          <a:bodyPr wrap="square" lIns="0" rIns="0">
            <a:spAutoFit/>
          </a:bodyPr>
          <a:lstStyle/>
          <a:p>
            <a:pPr defTabSz="914377">
              <a:lnSpc>
                <a:spcPct val="150000"/>
              </a:lnSpc>
            </a:pPr>
            <a:r>
              <a:rPr lang="en-US" altLang="zh-CN" sz="1400" b="1" kern="0" dirty="0">
                <a:latin typeface="微软雅黑"/>
                <a:ea typeface="微软雅黑"/>
              </a:rPr>
              <a:t>1. </a:t>
            </a:r>
            <a:r>
              <a:rPr lang="zh-CN" altLang="en-US" sz="1400" b="1" kern="0" dirty="0">
                <a:latin typeface="微软雅黑"/>
                <a:ea typeface="微软雅黑"/>
              </a:rPr>
              <a:t>完善资源配置优化方案，扩大适用建筑物范围；</a:t>
            </a:r>
            <a:endParaRPr lang="en-US" altLang="zh-CN" sz="1400" b="1" kern="0" dirty="0">
              <a:latin typeface="微软雅黑"/>
              <a:ea typeface="微软雅黑"/>
            </a:endParaRPr>
          </a:p>
          <a:p>
            <a:pPr defTabSz="914377">
              <a:lnSpc>
                <a:spcPct val="150000"/>
              </a:lnSpc>
            </a:pPr>
            <a:r>
              <a:rPr lang="en-US" altLang="zh-CN" sz="1400" b="1" kern="0" dirty="0">
                <a:latin typeface="微软雅黑"/>
                <a:ea typeface="微软雅黑"/>
              </a:rPr>
              <a:t>2.</a:t>
            </a:r>
            <a:r>
              <a:rPr lang="zh-CN" altLang="en-US" sz="1400" b="1" kern="0" dirty="0">
                <a:latin typeface="微软雅黑"/>
                <a:ea typeface="微软雅黑"/>
              </a:rPr>
              <a:t>提出适应</a:t>
            </a:r>
            <a:r>
              <a:rPr lang="zh-CN" altLang="en-US" sz="1400" b="1" u="sng" kern="0" dirty="0">
                <a:solidFill>
                  <a:srgbClr val="FF0000"/>
                </a:solidFill>
                <a:latin typeface="微软雅黑"/>
                <a:ea typeface="微软雅黑"/>
              </a:rPr>
              <a:t>时变资源消耗</a:t>
            </a:r>
            <a:r>
              <a:rPr lang="zh-CN" altLang="en-US" sz="1400" b="1" kern="0" dirty="0">
                <a:latin typeface="微软雅黑"/>
                <a:ea typeface="微软雅黑"/>
              </a:rPr>
              <a:t>的自适应网络动态调度方法；</a:t>
            </a:r>
            <a:endParaRPr lang="zh-CN" altLang="zh-CN" sz="1400" b="1" kern="0" dirty="0">
              <a:latin typeface="微软雅黑"/>
              <a:ea typeface="微软雅黑"/>
            </a:endParaRPr>
          </a:p>
        </p:txBody>
      </p:sp>
      <p:sp>
        <p:nvSpPr>
          <p:cNvPr id="57" name="矩形 56">
            <a:extLst>
              <a:ext uri="{FF2B5EF4-FFF2-40B4-BE49-F238E27FC236}">
                <a16:creationId xmlns:a16="http://schemas.microsoft.com/office/drawing/2014/main" id="{D5F4A9E1-BA51-4C14-A45B-91E6B9496316}"/>
              </a:ext>
            </a:extLst>
          </p:cNvPr>
          <p:cNvSpPr/>
          <p:nvPr/>
        </p:nvSpPr>
        <p:spPr>
          <a:xfrm>
            <a:off x="8473410" y="3129468"/>
            <a:ext cx="1620000" cy="1993238"/>
          </a:xfrm>
          <a:prstGeom prst="rect">
            <a:avLst/>
          </a:prstGeom>
        </p:spPr>
        <p:txBody>
          <a:bodyPr wrap="square" lIns="0" rIns="0">
            <a:spAutoFit/>
          </a:bodyPr>
          <a:lstStyle/>
          <a:p>
            <a:pPr defTabSz="914377">
              <a:lnSpc>
                <a:spcPct val="150000"/>
              </a:lnSpc>
            </a:pPr>
            <a:r>
              <a:rPr lang="en-US" altLang="zh-CN" sz="1400" b="1" kern="0" dirty="0">
                <a:latin typeface="微软雅黑"/>
                <a:ea typeface="微软雅黑"/>
              </a:rPr>
              <a:t>1.</a:t>
            </a:r>
            <a:r>
              <a:rPr lang="zh-CN" altLang="en-US" sz="1400" b="1" kern="0" dirty="0">
                <a:latin typeface="微软雅黑"/>
                <a:ea typeface="微软雅黑"/>
              </a:rPr>
              <a:t>提出</a:t>
            </a:r>
            <a:r>
              <a:rPr lang="zh-CN" altLang="en-US" sz="1400" b="1" u="sng" kern="0" dirty="0">
                <a:solidFill>
                  <a:srgbClr val="FF0000"/>
                </a:solidFill>
                <a:latin typeface="微软雅黑"/>
                <a:ea typeface="微软雅黑"/>
              </a:rPr>
              <a:t>节点故障情境</a:t>
            </a:r>
            <a:r>
              <a:rPr lang="zh-CN" altLang="en-US" sz="1400" b="1" kern="0" dirty="0">
                <a:latin typeface="微软雅黑"/>
                <a:ea typeface="微软雅黑"/>
              </a:rPr>
              <a:t>的自适应网络动态调度方法；</a:t>
            </a:r>
            <a:endParaRPr lang="en-US" altLang="zh-CN" sz="1400" b="1" kern="0" dirty="0">
              <a:latin typeface="微软雅黑"/>
              <a:ea typeface="微软雅黑"/>
            </a:endParaRPr>
          </a:p>
          <a:p>
            <a:pPr defTabSz="914377">
              <a:lnSpc>
                <a:spcPct val="150000"/>
              </a:lnSpc>
            </a:pPr>
            <a:r>
              <a:rPr lang="en-US" altLang="zh-CN" sz="1400" b="1" kern="0" dirty="0">
                <a:latin typeface="微软雅黑"/>
                <a:ea typeface="微软雅黑"/>
              </a:rPr>
              <a:t>2.</a:t>
            </a:r>
            <a:r>
              <a:rPr lang="zh-CN" altLang="en-US" sz="1400" b="1" kern="0" dirty="0">
                <a:latin typeface="微软雅黑"/>
                <a:ea typeface="微软雅黑"/>
              </a:rPr>
              <a:t>建立分布式边缘计算体系的智能网联架构</a:t>
            </a:r>
            <a:endParaRPr lang="zh-CN" altLang="zh-CN" sz="1400" b="1" kern="0" dirty="0">
              <a:latin typeface="微软雅黑"/>
              <a:ea typeface="微软雅黑"/>
            </a:endParaRPr>
          </a:p>
        </p:txBody>
      </p:sp>
      <p:sp>
        <p:nvSpPr>
          <p:cNvPr id="58" name="矩形 57">
            <a:extLst>
              <a:ext uri="{FF2B5EF4-FFF2-40B4-BE49-F238E27FC236}">
                <a16:creationId xmlns:a16="http://schemas.microsoft.com/office/drawing/2014/main" id="{B10C980B-56CE-4B48-84CE-F7EAEE95AA44}"/>
              </a:ext>
            </a:extLst>
          </p:cNvPr>
          <p:cNvSpPr/>
          <p:nvPr/>
        </p:nvSpPr>
        <p:spPr>
          <a:xfrm>
            <a:off x="10252248" y="3129468"/>
            <a:ext cx="1620000" cy="1023742"/>
          </a:xfrm>
          <a:prstGeom prst="rect">
            <a:avLst/>
          </a:prstGeom>
        </p:spPr>
        <p:txBody>
          <a:bodyPr wrap="square" lIns="0" rIns="0">
            <a:spAutoFit/>
          </a:bodyPr>
          <a:lstStyle/>
          <a:p>
            <a:pPr defTabSz="914377">
              <a:lnSpc>
                <a:spcPct val="150000"/>
              </a:lnSpc>
            </a:pPr>
            <a:r>
              <a:rPr lang="en-US" altLang="zh-CN" sz="1400" b="1" kern="0" dirty="0">
                <a:latin typeface="微软雅黑"/>
                <a:ea typeface="微软雅黑"/>
              </a:rPr>
              <a:t>1.</a:t>
            </a:r>
            <a:r>
              <a:rPr lang="zh-CN" altLang="en-US" sz="1400" b="1" kern="0" dirty="0">
                <a:latin typeface="微软雅黑"/>
                <a:ea typeface="微软雅黑"/>
              </a:rPr>
              <a:t>实现多场景运维服务示范应用</a:t>
            </a:r>
            <a:endParaRPr lang="en-US" altLang="zh-CN" sz="1400" b="1" kern="0" dirty="0">
              <a:latin typeface="微软雅黑"/>
              <a:ea typeface="微软雅黑"/>
            </a:endParaRPr>
          </a:p>
          <a:p>
            <a:pPr defTabSz="914377">
              <a:lnSpc>
                <a:spcPct val="150000"/>
              </a:lnSpc>
            </a:pPr>
            <a:r>
              <a:rPr lang="en-US" altLang="zh-CN" sz="1400" b="1" kern="0" dirty="0">
                <a:latin typeface="微软雅黑"/>
                <a:ea typeface="微软雅黑"/>
              </a:rPr>
              <a:t>2.</a:t>
            </a:r>
            <a:r>
              <a:rPr lang="zh-CN" altLang="en-US" sz="1400" b="1" kern="0" dirty="0">
                <a:latin typeface="微软雅黑"/>
                <a:ea typeface="微软雅黑"/>
              </a:rPr>
              <a:t>撰写</a:t>
            </a:r>
            <a:r>
              <a:rPr lang="zh-CN" altLang="en-US" sz="1400" b="1" kern="0" dirty="0">
                <a:solidFill>
                  <a:srgbClr val="FF0000"/>
                </a:solidFill>
                <a:latin typeface="微软雅黑"/>
                <a:ea typeface="微软雅黑"/>
              </a:rPr>
              <a:t>结题报告</a:t>
            </a:r>
          </a:p>
        </p:txBody>
      </p:sp>
      <p:sp>
        <p:nvSpPr>
          <p:cNvPr id="4" name="矩形 3">
            <a:extLst>
              <a:ext uri="{FF2B5EF4-FFF2-40B4-BE49-F238E27FC236}">
                <a16:creationId xmlns:a16="http://schemas.microsoft.com/office/drawing/2014/main" id="{B02F4039-F303-5DD5-5D0D-8DCC6B276FBA}"/>
              </a:ext>
            </a:extLst>
          </p:cNvPr>
          <p:cNvSpPr/>
          <p:nvPr/>
        </p:nvSpPr>
        <p:spPr>
          <a:xfrm>
            <a:off x="10300984" y="5372069"/>
            <a:ext cx="1620000" cy="377411"/>
          </a:xfrm>
          <a:prstGeom prst="rect">
            <a:avLst/>
          </a:prstGeom>
        </p:spPr>
        <p:txBody>
          <a:bodyPr wrap="square" lIns="0" rIns="0">
            <a:spAutoFit/>
          </a:bodyPr>
          <a:lstStyle/>
          <a:p>
            <a:pPr algn="just" defTabSz="914377">
              <a:lnSpc>
                <a:spcPct val="150000"/>
              </a:lnSpc>
            </a:pPr>
            <a:r>
              <a:rPr lang="zh-CN" altLang="en-US" sz="1400" b="1" kern="0" dirty="0">
                <a:latin typeface="微软雅黑"/>
                <a:ea typeface="微软雅黑"/>
              </a:rPr>
              <a:t>满足</a:t>
            </a:r>
            <a:r>
              <a:rPr lang="zh-CN" altLang="en-US" sz="1400" b="1" kern="0" dirty="0">
                <a:solidFill>
                  <a:srgbClr val="FF0000"/>
                </a:solidFill>
                <a:latin typeface="微软雅黑"/>
                <a:ea typeface="微软雅黑"/>
              </a:rPr>
              <a:t>完成时状态指标</a:t>
            </a:r>
            <a:endParaRPr lang="en-US" altLang="zh-CN" sz="1400" b="1" kern="0" dirty="0">
              <a:solidFill>
                <a:srgbClr val="FF0000"/>
              </a:solidFill>
              <a:latin typeface="微软雅黑"/>
              <a:ea typeface="微软雅黑"/>
            </a:endParaRPr>
          </a:p>
        </p:txBody>
      </p:sp>
    </p:spTree>
    <p:extLst>
      <p:ext uri="{BB962C8B-B14F-4D97-AF65-F5344CB8AC3E}">
        <p14:creationId xmlns:p14="http://schemas.microsoft.com/office/powerpoint/2010/main" val="447719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标题 7">
            <a:extLst>
              <a:ext uri="{FF2B5EF4-FFF2-40B4-BE49-F238E27FC236}">
                <a16:creationId xmlns:a16="http://schemas.microsoft.com/office/drawing/2014/main" id="{0C4837FD-0485-4C16-A424-DF3551136A06}"/>
              </a:ext>
            </a:extLst>
          </p:cNvPr>
          <p:cNvSpPr txBox="1">
            <a:spLocks/>
          </p:cNvSpPr>
          <p:nvPr/>
        </p:nvSpPr>
        <p:spPr>
          <a:xfrm>
            <a:off x="441435" y="188913"/>
            <a:ext cx="3042743"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考核指标</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 name="表格 2">
            <a:extLst>
              <a:ext uri="{FF2B5EF4-FFF2-40B4-BE49-F238E27FC236}">
                <a16:creationId xmlns:a16="http://schemas.microsoft.com/office/drawing/2014/main" id="{23A95813-26AB-0A67-E590-C32A407448CA}"/>
              </a:ext>
            </a:extLst>
          </p:cNvPr>
          <p:cNvGraphicFramePr>
            <a:graphicFrameLocks noGrp="1"/>
          </p:cNvGraphicFramePr>
          <p:nvPr>
            <p:extLst>
              <p:ext uri="{D42A27DB-BD31-4B8C-83A1-F6EECF244321}">
                <p14:modId xmlns:p14="http://schemas.microsoft.com/office/powerpoint/2010/main" val="1406581800"/>
              </p:ext>
            </p:extLst>
          </p:nvPr>
        </p:nvGraphicFramePr>
        <p:xfrm>
          <a:off x="571500" y="1377663"/>
          <a:ext cx="11252200" cy="5254299"/>
        </p:xfrm>
        <a:graphic>
          <a:graphicData uri="http://schemas.openxmlformats.org/drawingml/2006/table">
            <a:tbl>
              <a:tblPr firstRow="1" bandRow="1">
                <a:tableStyleId>{2D5ABB26-0587-4C30-8999-92F81FD0307C}</a:tableStyleId>
              </a:tblPr>
              <a:tblGrid>
                <a:gridCol w="2584122">
                  <a:extLst>
                    <a:ext uri="{9D8B030D-6E8A-4147-A177-3AD203B41FA5}">
                      <a16:colId xmlns:a16="http://schemas.microsoft.com/office/drawing/2014/main" val="2533449111"/>
                    </a:ext>
                  </a:extLst>
                </a:gridCol>
                <a:gridCol w="3439619">
                  <a:extLst>
                    <a:ext uri="{9D8B030D-6E8A-4147-A177-3AD203B41FA5}">
                      <a16:colId xmlns:a16="http://schemas.microsoft.com/office/drawing/2014/main" val="3690560289"/>
                    </a:ext>
                  </a:extLst>
                </a:gridCol>
                <a:gridCol w="5228459">
                  <a:extLst>
                    <a:ext uri="{9D8B030D-6E8A-4147-A177-3AD203B41FA5}">
                      <a16:colId xmlns:a16="http://schemas.microsoft.com/office/drawing/2014/main" val="45360073"/>
                    </a:ext>
                  </a:extLst>
                </a:gridCol>
              </a:tblGrid>
              <a:tr h="529704">
                <a:tc>
                  <a:txBody>
                    <a:bodyPr/>
                    <a:lstStyle/>
                    <a:p>
                      <a:pPr algn="ctr"/>
                      <a:endPar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T w="28575" cap="flat" cmpd="sng" algn="ctr">
                      <a:solidFill>
                        <a:srgbClr val="00B0F0"/>
                      </a:solidFill>
                      <a:prstDash val="dash"/>
                      <a:round/>
                      <a:headEnd type="none" w="med" len="med"/>
                      <a:tailEnd type="none" w="med" len="med"/>
                    </a:lnT>
                    <a:lnB w="28575" cap="flat" cmpd="sng" algn="ctr">
                      <a:solidFill>
                        <a:srgbClr val="00B0F0"/>
                      </a:solidFill>
                      <a:prstDash val="dot"/>
                      <a:round/>
                      <a:headEnd type="none" w="med" len="med"/>
                      <a:tailEnd type="none" w="med" len="med"/>
                    </a:lnB>
                  </a:tcPr>
                </a:tc>
                <a:tc>
                  <a:txBody>
                    <a:bodyPr/>
                    <a:lstStyle/>
                    <a:p>
                      <a:pPr algn="ct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中期指标</a:t>
                      </a:r>
                    </a:p>
                  </a:txBody>
                  <a:tcPr anchor="ctr">
                    <a:lnT w="28575" cap="flat" cmpd="sng" algn="ctr">
                      <a:solidFill>
                        <a:srgbClr val="00B0F0"/>
                      </a:solidFill>
                      <a:prstDash val="dash"/>
                      <a:round/>
                      <a:headEnd type="none" w="med" len="med"/>
                      <a:tailEnd type="none" w="med" len="med"/>
                    </a:lnT>
                    <a:lnB w="28575" cap="flat" cmpd="sng" algn="ctr">
                      <a:solidFill>
                        <a:srgbClr val="00B0F0"/>
                      </a:solidFill>
                      <a:prstDash val="dot"/>
                      <a:round/>
                      <a:headEnd type="none" w="med" len="med"/>
                      <a:tailEnd type="none" w="med" len="med"/>
                    </a:lnB>
                  </a:tcPr>
                </a:tc>
                <a:tc>
                  <a:txBody>
                    <a:bodyPr/>
                    <a:lstStyle/>
                    <a:p>
                      <a:pPr algn="ct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完成时指标</a:t>
                      </a:r>
                    </a:p>
                  </a:txBody>
                  <a:tcPr anchor="ctr">
                    <a:lnT w="28575" cap="flat" cmpd="sng" algn="ctr">
                      <a:solidFill>
                        <a:srgbClr val="00B0F0"/>
                      </a:solidFill>
                      <a:prstDash val="dash"/>
                      <a:round/>
                      <a:headEnd type="none" w="med" len="med"/>
                      <a:tailEnd type="none" w="med" len="med"/>
                    </a:lnT>
                    <a:lnB w="28575" cap="flat" cmpd="sng" algn="ctr">
                      <a:solidFill>
                        <a:srgbClr val="00B0F0"/>
                      </a:solidFill>
                      <a:prstDash val="dot"/>
                      <a:round/>
                      <a:headEnd type="none" w="med" len="med"/>
                      <a:tailEnd type="none" w="med" len="med"/>
                    </a:lnB>
                  </a:tcPr>
                </a:tc>
                <a:extLst>
                  <a:ext uri="{0D108BD9-81ED-4DB2-BD59-A6C34878D82A}">
                    <a16:rowId xmlns:a16="http://schemas.microsoft.com/office/drawing/2014/main" val="850871155"/>
                  </a:ext>
                </a:extLst>
              </a:tr>
              <a:tr h="1444127">
                <a:tc>
                  <a:txBody>
                    <a:bodyPr/>
                    <a:lstStyle/>
                    <a:p>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新型边缘智能体性能</a:t>
                      </a:r>
                      <a:endParaRPr lang="en-US" altLang="zh-CN"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优化与节点架构技术</a:t>
                      </a:r>
                    </a:p>
                  </a:txBody>
                  <a:tcPr anchor="ctr">
                    <a:lnR w="12700" cap="flat" cmpd="sng" algn="ctr">
                      <a:solidFill>
                        <a:schemeClr val="accent1">
                          <a:lumMod val="40000"/>
                          <a:lumOff val="60000"/>
                        </a:schemeClr>
                      </a:solidFill>
                      <a:prstDash val="dot"/>
                      <a:round/>
                      <a:headEnd type="none" w="med" len="med"/>
                      <a:tailEnd type="none" w="med" len="med"/>
                    </a:lnR>
                    <a:lnT w="28575" cap="flat" cmpd="sng" algn="ctr">
                      <a:solidFill>
                        <a:srgbClr val="00B0F0"/>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tc>
                  <a:txBody>
                    <a:bodyPr/>
                    <a:lstStyle/>
                    <a:p>
                      <a:pPr marL="0" indent="0"/>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建立高效云边端架构，覆盖不少于</a:t>
                      </a:r>
                      <a:r>
                        <a:rPr lang="en-US" altLang="zh-CN"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类</a:t>
                      </a: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典型建筑与市政公用设施</a:t>
                      </a:r>
                    </a:p>
                  </a:txBody>
                  <a:tcPr anchor="ctr">
                    <a:lnL w="12700" cap="flat" cmpd="sng" algn="ctr">
                      <a:solidFill>
                        <a:schemeClr val="accent1">
                          <a:lumMod val="40000"/>
                          <a:lumOff val="60000"/>
                        </a:schemeClr>
                      </a:solidFill>
                      <a:prstDash val="dot"/>
                      <a:round/>
                      <a:headEnd type="none" w="med" len="med"/>
                      <a:tailEnd type="none" w="med" len="med"/>
                    </a:lnL>
                    <a:lnT w="28575" cap="flat" cmpd="sng" algn="ctr">
                      <a:solidFill>
                        <a:srgbClr val="00B0F0"/>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tc>
                  <a:txBody>
                    <a:bodyPr/>
                    <a:lstStyle/>
                    <a:p>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构建云边端架构覆盖体系，覆盖不少于</a:t>
                      </a:r>
                      <a:r>
                        <a:rPr lang="en-US" altLang="zh-CN"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类</a:t>
                      </a: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典型建筑与市政公用设施。</a:t>
                      </a:r>
                    </a:p>
                  </a:txBody>
                  <a:tcPr anchor="ctr">
                    <a:lnT w="28575" cap="flat" cmpd="sng" algn="ctr">
                      <a:solidFill>
                        <a:srgbClr val="00B0F0"/>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extLst>
                  <a:ext uri="{0D108BD9-81ED-4DB2-BD59-A6C34878D82A}">
                    <a16:rowId xmlns:a16="http://schemas.microsoft.com/office/drawing/2014/main" val="3901795578"/>
                  </a:ext>
                </a:extLst>
              </a:tr>
              <a:tr h="1621746">
                <a:tc>
                  <a:txBody>
                    <a:bodyPr/>
                    <a:lstStyle/>
                    <a:p>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资源配置优化模型和自适应网络动态调度方法</a:t>
                      </a:r>
                    </a:p>
                  </a:txBody>
                  <a:tcPr anchor="ctr">
                    <a:lnR w="12700" cap="flat" cmpd="sng" algn="ctr">
                      <a:solidFill>
                        <a:schemeClr val="accent1">
                          <a:lumMod val="40000"/>
                          <a:lumOff val="60000"/>
                        </a:schemeClr>
                      </a:solidFill>
                      <a:prstDash val="dot"/>
                      <a:round/>
                      <a:headEnd type="none" w="med" len="med"/>
                      <a:tailEnd type="none" w="med" len="med"/>
                    </a:lnR>
                    <a:lnT w="12700" cap="flat" cmpd="sng" algn="ctr">
                      <a:solidFill>
                        <a:schemeClr val="accent1">
                          <a:lumMod val="40000"/>
                          <a:lumOff val="60000"/>
                        </a:schemeClr>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tc>
                  <a:txBody>
                    <a:bodyPr/>
                    <a:lstStyle/>
                    <a:p>
                      <a:pPr marL="0" indent="0">
                        <a:buFont typeface="+mj-lt"/>
                        <a:buAutoNum type="arabicPeriod"/>
                      </a:pP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用户侧和边缘侧网络“传输</a:t>
                      </a:r>
                      <a:r>
                        <a:rPr lang="en-US" altLang="zh-CN"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计算</a:t>
                      </a:r>
                      <a:r>
                        <a:rPr lang="en-US" altLang="zh-CN"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存储”资源配置优化模型；</a:t>
                      </a:r>
                    </a:p>
                    <a:p>
                      <a:pPr marL="0" indent="0">
                        <a:buFont typeface="+mj-lt"/>
                        <a:buAutoNum type="arabicPeriod"/>
                      </a:pP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自适应边缘计算体系的网络动态调度方法。</a:t>
                      </a:r>
                    </a:p>
                  </a:txBody>
                  <a:tcPr anchor="ctr">
                    <a:lnL w="12700" cap="flat" cmpd="sng" algn="ctr">
                      <a:solidFill>
                        <a:schemeClr val="accent1">
                          <a:lumMod val="40000"/>
                          <a:lumOff val="60000"/>
                        </a:schemeClr>
                      </a:solidFill>
                      <a:prstDash val="dot"/>
                      <a:round/>
                      <a:headEnd type="none" w="med" len="med"/>
                      <a:tailEnd type="none" w="med" len="med"/>
                    </a:lnL>
                    <a:lnT w="12700" cap="flat" cmpd="sng" algn="ctr">
                      <a:solidFill>
                        <a:schemeClr val="accent1">
                          <a:lumMod val="40000"/>
                          <a:lumOff val="60000"/>
                        </a:schemeClr>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tc>
                  <a:txBody>
                    <a:bodyPr/>
                    <a:lstStyle/>
                    <a:p>
                      <a:pPr marL="342900" indent="-342900">
                        <a:buFont typeface="+mj-lt"/>
                        <a:buAutoNum type="arabicPeriod"/>
                      </a:pPr>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高效、安全、近实时的协同计算服务协议；</a:t>
                      </a:r>
                    </a:p>
                    <a:p>
                      <a:pPr marL="342900" indent="-342900">
                        <a:buFont typeface="+mj-lt"/>
                        <a:buAutoNum type="arabicPeriod"/>
                      </a:pPr>
                      <a:r>
                        <a:rPr lang="zh-CN" altLang="en-US"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“端</a:t>
                      </a:r>
                      <a:r>
                        <a:rPr lang="en-US" altLang="zh-CN"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边”平均通信延时小于</a:t>
                      </a:r>
                      <a:r>
                        <a:rPr lang="en-US" altLang="zh-CN"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0.1s</a:t>
                      </a:r>
                    </a:p>
                    <a:p>
                      <a:endPar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T w="12700" cap="flat" cmpd="sng" algn="ctr">
                      <a:solidFill>
                        <a:schemeClr val="accent1">
                          <a:lumMod val="40000"/>
                          <a:lumOff val="60000"/>
                        </a:schemeClr>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extLst>
                  <a:ext uri="{0D108BD9-81ED-4DB2-BD59-A6C34878D82A}">
                    <a16:rowId xmlns:a16="http://schemas.microsoft.com/office/drawing/2014/main" val="943066375"/>
                  </a:ext>
                </a:extLst>
              </a:tr>
              <a:tr h="316653">
                <a:tc>
                  <a:txBody>
                    <a:bodyPr/>
                    <a:lstStyle/>
                    <a:p>
                      <a:endPar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R w="12700" cap="flat" cmpd="sng" algn="ctr">
                      <a:solidFill>
                        <a:schemeClr val="accent1">
                          <a:lumMod val="40000"/>
                          <a:lumOff val="60000"/>
                        </a:schemeClr>
                      </a:solidFill>
                      <a:prstDash val="dot"/>
                      <a:round/>
                      <a:headEnd type="none" w="med" len="med"/>
                      <a:tailEnd type="none" w="med" len="med"/>
                    </a:lnR>
                    <a:lnT w="12700" cap="flat" cmpd="sng" algn="ctr">
                      <a:solidFill>
                        <a:schemeClr val="accent1">
                          <a:lumMod val="40000"/>
                          <a:lumOff val="60000"/>
                        </a:schemeClr>
                      </a:solidFill>
                      <a:prstDash val="dot"/>
                      <a:round/>
                      <a:headEnd type="none" w="med" len="med"/>
                      <a:tailEnd type="none" w="med" len="med"/>
                    </a:lnT>
                  </a:tcPr>
                </a:tc>
                <a:tc>
                  <a:txBody>
                    <a:bodyPr/>
                    <a:lstStyle/>
                    <a:p>
                      <a:pPr marL="0" indent="0">
                        <a:buFont typeface="+mj-lt"/>
                        <a:buAutoNum type="arabicPeriod"/>
                      </a:pPr>
                      <a:endPar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accent1">
                          <a:lumMod val="40000"/>
                          <a:lumOff val="60000"/>
                        </a:schemeClr>
                      </a:solidFill>
                      <a:prstDash val="dot"/>
                      <a:round/>
                      <a:headEnd type="none" w="med" len="med"/>
                      <a:tailEnd type="none" w="med" len="med"/>
                    </a:lnL>
                    <a:lnT w="12700" cap="flat" cmpd="sng" algn="ctr">
                      <a:solidFill>
                        <a:schemeClr val="accent1">
                          <a:lumMod val="40000"/>
                          <a:lumOff val="60000"/>
                        </a:schemeClr>
                      </a:solidFill>
                      <a:prstDash val="dot"/>
                      <a:round/>
                      <a:headEnd type="none" w="med" len="med"/>
                      <a:tailEnd type="none" w="med" len="med"/>
                    </a:lnT>
                  </a:tcPr>
                </a:tc>
                <a:tc>
                  <a:txBody>
                    <a:bodyPr/>
                    <a:lstStyle/>
                    <a:p>
                      <a:endPar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T w="12700" cap="flat" cmpd="sng" algn="ctr">
                      <a:solidFill>
                        <a:schemeClr val="accent1">
                          <a:lumMod val="40000"/>
                          <a:lumOff val="60000"/>
                        </a:schemeClr>
                      </a:solidFill>
                      <a:prstDash val="dot"/>
                      <a:round/>
                      <a:headEnd type="none" w="med" len="med"/>
                      <a:tailEnd type="none" w="med" len="med"/>
                    </a:lnT>
                  </a:tcPr>
                </a:tc>
                <a:extLst>
                  <a:ext uri="{0D108BD9-81ED-4DB2-BD59-A6C34878D82A}">
                    <a16:rowId xmlns:a16="http://schemas.microsoft.com/office/drawing/2014/main" val="4010039515"/>
                  </a:ext>
                </a:extLst>
              </a:tr>
              <a:tr h="1292962">
                <a:tc>
                  <a:txBody>
                    <a:bodyPr/>
                    <a:lstStyle/>
                    <a:p>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基于分布式边缘计算体系的智能网联架构</a:t>
                      </a:r>
                    </a:p>
                  </a:txBody>
                  <a:tcPr anchor="ctr">
                    <a:lnR w="12700" cap="flat" cmpd="sng" algn="ctr">
                      <a:solidFill>
                        <a:schemeClr val="accent1">
                          <a:lumMod val="40000"/>
                          <a:lumOff val="60000"/>
                        </a:schemeClr>
                      </a:solidFill>
                      <a:prstDash val="dot"/>
                      <a:round/>
                      <a:headEnd type="none" w="med" len="med"/>
                      <a:tailEnd type="none" w="med" len="med"/>
                    </a:lnR>
                    <a:lnB w="28575" cap="flat" cmpd="sng" algn="ctr">
                      <a:solidFill>
                        <a:srgbClr val="00B0F0"/>
                      </a:solidFill>
                      <a:prstDash val="dash"/>
                      <a:round/>
                      <a:headEnd type="none" w="med" len="med"/>
                      <a:tailEnd type="none" w="med" len="med"/>
                    </a:lnB>
                  </a:tcPr>
                </a:tc>
                <a:tc>
                  <a:txBody>
                    <a:bodyPr/>
                    <a:lstStyle/>
                    <a:p>
                      <a:pPr marL="0" indent="0"/>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动态智能组网技术方案</a:t>
                      </a:r>
                    </a:p>
                    <a:p>
                      <a:pPr marL="0" indent="0"/>
                      <a:endPar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accent1">
                          <a:lumMod val="40000"/>
                          <a:lumOff val="60000"/>
                        </a:schemeClr>
                      </a:solidFill>
                      <a:prstDash val="dot"/>
                      <a:round/>
                      <a:headEnd type="none" w="med" len="med"/>
                      <a:tailEnd type="none" w="med" len="med"/>
                    </a:lnL>
                    <a:lnB w="28575" cap="flat" cmpd="sng" algn="ctr">
                      <a:solidFill>
                        <a:srgbClr val="00B0F0"/>
                      </a:solidFill>
                      <a:prstDash val="dash"/>
                      <a:round/>
                      <a:headEnd type="none" w="med" len="med"/>
                      <a:tailEnd type="none" w="med" len="med"/>
                    </a:lnB>
                  </a:tcPr>
                </a:tc>
                <a:tc>
                  <a:txBody>
                    <a:bodyPr/>
                    <a:lstStyle/>
                    <a:p>
                      <a:r>
                        <a:rPr lang="zh-CN" altLang="en-US" sz="1800" b="0"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相比传统云性能提升计算架构，实现</a:t>
                      </a:r>
                      <a:r>
                        <a:rPr lang="en-US" altLang="zh-CN"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种以上关键指标（时延、宽带占用、存储占用等）的性能提升不少于</a:t>
                      </a:r>
                      <a:r>
                        <a:rPr lang="en-US" altLang="zh-CN" sz="1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20%</a:t>
                      </a:r>
                    </a:p>
                  </a:txBody>
                  <a:tcPr anchor="ctr">
                    <a:lnB w="28575" cap="flat" cmpd="sng" algn="ctr">
                      <a:solidFill>
                        <a:srgbClr val="00B0F0"/>
                      </a:solidFill>
                      <a:prstDash val="dash"/>
                      <a:round/>
                      <a:headEnd type="none" w="med" len="med"/>
                      <a:tailEnd type="none" w="med" len="med"/>
                    </a:lnB>
                  </a:tcPr>
                </a:tc>
                <a:extLst>
                  <a:ext uri="{0D108BD9-81ED-4DB2-BD59-A6C34878D82A}">
                    <a16:rowId xmlns:a16="http://schemas.microsoft.com/office/drawing/2014/main" val="818277678"/>
                  </a:ext>
                </a:extLst>
              </a:tr>
            </a:tbl>
          </a:graphicData>
        </a:graphic>
      </p:graphicFrame>
    </p:spTree>
    <p:extLst>
      <p:ext uri="{BB962C8B-B14F-4D97-AF65-F5344CB8AC3E}">
        <p14:creationId xmlns:p14="http://schemas.microsoft.com/office/powerpoint/2010/main" val="2971179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34102" y="1911673"/>
            <a:ext cx="10723796" cy="3492228"/>
            <a:chOff x="796691" y="1911673"/>
            <a:chExt cx="10723796" cy="3492228"/>
          </a:xfrm>
        </p:grpSpPr>
        <p:sp>
          <p:nvSpPr>
            <p:cNvPr id="47" name="文本框 46"/>
            <p:cNvSpPr txBox="1"/>
            <p:nvPr/>
          </p:nvSpPr>
          <p:spPr>
            <a:xfrm>
              <a:off x="9467027" y="3480195"/>
              <a:ext cx="2053460" cy="1845633"/>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 研究生</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 开题或答辩</a:t>
              </a:r>
            </a:p>
          </p:txBody>
        </p:sp>
        <p:pic>
          <p:nvPicPr>
            <p:cNvPr id="29" name="图片 28"/>
            <p:cNvPicPr/>
            <p:nvPr/>
          </p:nvPicPr>
          <p:blipFill>
            <a:blip r:embed="rId3" cstate="print">
              <a:extLst>
                <a:ext uri="{28A0092B-C50C-407E-A947-70E740481C1C}">
                  <a14:useLocalDpi xmlns:a14="http://schemas.microsoft.com/office/drawing/2010/main"/>
                </a:ext>
              </a:extLst>
            </a:blip>
            <a:stretch>
              <a:fillRect/>
            </a:stretch>
          </p:blipFill>
          <p:spPr>
            <a:xfrm>
              <a:off x="796691" y="1916780"/>
              <a:ext cx="1137603" cy="1680068"/>
            </a:xfrm>
            <a:prstGeom prst="rect">
              <a:avLst/>
            </a:prstGeom>
          </p:spPr>
        </p:pic>
        <p:pic>
          <p:nvPicPr>
            <p:cNvPr id="30" name="图片 29" descr="G:\软件著作权扫描-通航.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2981326" y="1954723"/>
              <a:ext cx="1227029" cy="1716610"/>
            </a:xfrm>
            <a:prstGeom prst="rect">
              <a:avLst/>
            </a:prstGeom>
            <a:noFill/>
            <a:ln>
              <a:noFill/>
            </a:ln>
          </p:spPr>
        </p:pic>
        <p:pic>
          <p:nvPicPr>
            <p:cNvPr id="31" name="图片 30" descr="J:\项目\2019重点研发\杨云平\软著\杨云平-软件：洪水灾害水动力模拟分析软件.jpg"/>
            <p:cNvPicPr/>
            <p:nvPr/>
          </p:nvPicPr>
          <p:blipFill rotWithShape="1">
            <a:blip r:embed="rId5" cstate="print">
              <a:extLst>
                <a:ext uri="{28A0092B-C50C-407E-A947-70E740481C1C}">
                  <a14:useLocalDpi xmlns:a14="http://schemas.microsoft.com/office/drawing/2010/main" val="0"/>
                </a:ext>
              </a:extLst>
            </a:blip>
            <a:srcRect l="15653" t="11064" r="16147" b="23015"/>
            <a:stretch/>
          </p:blipFill>
          <p:spPr bwMode="auto">
            <a:xfrm>
              <a:off x="3411380" y="2006435"/>
              <a:ext cx="1257975" cy="1608141"/>
            </a:xfrm>
            <a:prstGeom prst="rect">
              <a:avLst/>
            </a:prstGeom>
            <a:noFill/>
            <a:ln>
              <a:noFill/>
            </a:ln>
            <a:extLst>
              <a:ext uri="{53640926-AAD7-44D8-BBD7-CCE9431645EC}">
                <a14:shadowObscured xmlns:a14="http://schemas.microsoft.com/office/drawing/2010/main"/>
              </a:ext>
            </a:extLst>
          </p:spPr>
        </p:pic>
        <p:pic>
          <p:nvPicPr>
            <p:cNvPr id="32" name="图片 3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35947" y="1911673"/>
              <a:ext cx="1443321" cy="1797664"/>
            </a:xfrm>
            <a:prstGeom prst="rect">
              <a:avLst/>
            </a:prstGeom>
            <a:noFill/>
            <a:ln>
              <a:noFill/>
            </a:ln>
          </p:spPr>
        </p:pic>
        <p:pic>
          <p:nvPicPr>
            <p:cNvPr id="33" name="图片 32"/>
            <p:cNvPicPr/>
            <p:nvPr/>
          </p:nvPicPr>
          <p:blipFill>
            <a:blip r:embed="rId7" cstate="print"/>
            <a:stretch>
              <a:fillRect/>
            </a:stretch>
          </p:blipFill>
          <p:spPr>
            <a:xfrm>
              <a:off x="5501365" y="2006435"/>
              <a:ext cx="1258827" cy="1664898"/>
            </a:xfrm>
            <a:prstGeom prst="rect">
              <a:avLst/>
            </a:prstGeom>
            <a:ln>
              <a:solidFill>
                <a:schemeClr val="bg1">
                  <a:lumMod val="75000"/>
                </a:schemeClr>
              </a:solidFill>
            </a:ln>
          </p:spPr>
        </p:pic>
        <p:pic>
          <p:nvPicPr>
            <p:cNvPr id="34" name="图片 33" descr="C:\PROGRA~3\1646409998(1).png"/>
            <p:cNvPicPr/>
            <p:nvPr/>
          </p:nvPicPr>
          <p:blipFill>
            <a:blip r:embed="rId8" cstate="print">
              <a:extLst>
                <a:ext uri="{28A0092B-C50C-407E-A947-70E740481C1C}">
                  <a14:useLocalDpi xmlns:a14="http://schemas.microsoft.com/office/drawing/2010/main"/>
                </a:ext>
              </a:extLst>
            </a:blip>
            <a:srcRect/>
            <a:stretch>
              <a:fillRect/>
            </a:stretch>
          </p:blipFill>
          <p:spPr bwMode="auto">
            <a:xfrm>
              <a:off x="5215574" y="1995432"/>
              <a:ext cx="1170344" cy="1668173"/>
            </a:xfrm>
            <a:prstGeom prst="rect">
              <a:avLst/>
            </a:prstGeom>
            <a:noFill/>
            <a:ln>
              <a:solidFill>
                <a:schemeClr val="bg1">
                  <a:lumMod val="75000"/>
                </a:schemeClr>
              </a:solidFill>
            </a:ln>
          </p:spPr>
        </p:pic>
        <p:sp>
          <p:nvSpPr>
            <p:cNvPr id="35" name="文本框 34"/>
            <p:cNvSpPr txBox="1"/>
            <p:nvPr/>
          </p:nvSpPr>
          <p:spPr>
            <a:xfrm>
              <a:off x="1114735"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发明专利</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申请或授权</a:t>
              </a:r>
            </a:p>
          </p:txBody>
        </p:sp>
        <p:sp>
          <p:nvSpPr>
            <p:cNvPr id="36" name="文本框 35"/>
            <p:cNvSpPr txBox="1"/>
            <p:nvPr/>
          </p:nvSpPr>
          <p:spPr>
            <a:xfrm>
              <a:off x="3074659"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软件著作权</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授权</a:t>
              </a:r>
            </a:p>
          </p:txBody>
        </p:sp>
        <p:sp>
          <p:nvSpPr>
            <p:cNvPr id="37" name="文本框 36"/>
            <p:cNvSpPr txBox="1"/>
            <p:nvPr/>
          </p:nvSpPr>
          <p:spPr>
            <a:xfrm>
              <a:off x="5180697"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期刊论文</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发表或录用</a:t>
              </a:r>
            </a:p>
          </p:txBody>
        </p:sp>
        <p:sp>
          <p:nvSpPr>
            <p:cNvPr id="38" name="文本框 37"/>
            <p:cNvSpPr txBox="1"/>
            <p:nvPr/>
          </p:nvSpPr>
          <p:spPr>
            <a:xfrm>
              <a:off x="7158749" y="3464909"/>
              <a:ext cx="2053460" cy="1845633"/>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技术报告</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专家评审</a:t>
              </a:r>
            </a:p>
          </p:txBody>
        </p:sp>
        <p:sp>
          <p:nvSpPr>
            <p:cNvPr id="39" name="文本框 38"/>
            <p:cNvSpPr txBox="1"/>
            <p:nvPr/>
          </p:nvSpPr>
          <p:spPr>
            <a:xfrm>
              <a:off x="827859" y="4145790"/>
              <a:ext cx="2206750"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1</a:t>
              </a:r>
              <a:r>
                <a:rPr lang="zh-CN" altLang="en-US" sz="2000" b="1" dirty="0">
                  <a:solidFill>
                    <a:srgbClr val="000000"/>
                  </a:solidFill>
                  <a:latin typeface="Arial"/>
                  <a:ea typeface="微软雅黑"/>
                </a:rPr>
                <a:t>项</a:t>
              </a:r>
            </a:p>
          </p:txBody>
        </p:sp>
        <p:sp>
          <p:nvSpPr>
            <p:cNvPr id="40" name="文本框 39"/>
            <p:cNvSpPr txBox="1"/>
            <p:nvPr/>
          </p:nvSpPr>
          <p:spPr>
            <a:xfrm>
              <a:off x="3162018" y="4145790"/>
              <a:ext cx="1443321"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1</a:t>
              </a:r>
              <a:r>
                <a:rPr lang="zh-CN" altLang="en-US" sz="2000" b="1" dirty="0">
                  <a:solidFill>
                    <a:srgbClr val="000000"/>
                  </a:solidFill>
                  <a:latin typeface="Arial"/>
                  <a:ea typeface="微软雅黑"/>
                </a:rPr>
                <a:t>项</a:t>
              </a:r>
            </a:p>
          </p:txBody>
        </p:sp>
        <p:sp>
          <p:nvSpPr>
            <p:cNvPr id="41" name="文本框 40"/>
            <p:cNvSpPr txBox="1"/>
            <p:nvPr/>
          </p:nvSpPr>
          <p:spPr>
            <a:xfrm>
              <a:off x="4934240" y="4145790"/>
              <a:ext cx="2110767"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2</a:t>
              </a:r>
              <a:r>
                <a:rPr lang="zh-CN" altLang="en-US" sz="2000" b="1" dirty="0">
                  <a:solidFill>
                    <a:srgbClr val="000000"/>
                  </a:solidFill>
                  <a:latin typeface="Arial"/>
                  <a:ea typeface="微软雅黑"/>
                </a:rPr>
                <a:t>篇</a:t>
              </a:r>
            </a:p>
          </p:txBody>
        </p:sp>
        <p:sp>
          <p:nvSpPr>
            <p:cNvPr id="42" name="文本框 41"/>
            <p:cNvSpPr txBox="1"/>
            <p:nvPr/>
          </p:nvSpPr>
          <p:spPr>
            <a:xfrm>
              <a:off x="6668120" y="4145790"/>
              <a:ext cx="2929250"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 1</a:t>
              </a:r>
              <a:r>
                <a:rPr lang="zh-CN" altLang="en-US" sz="2000" b="1" dirty="0">
                  <a:solidFill>
                    <a:srgbClr val="000000"/>
                  </a:solidFill>
                  <a:latin typeface="Arial"/>
                  <a:ea typeface="微软雅黑"/>
                </a:rPr>
                <a:t>项</a:t>
              </a:r>
            </a:p>
          </p:txBody>
        </p:sp>
        <p:pic>
          <p:nvPicPr>
            <p:cNvPr id="45" name="图片 44"/>
            <p:cNvPicPr>
              <a:picLocks noChangeAspect="1"/>
            </p:cNvPicPr>
            <p:nvPr/>
          </p:nvPicPr>
          <p:blipFill>
            <a:blip r:embed="rId9" cstate="print"/>
            <a:stretch>
              <a:fillRect/>
            </a:stretch>
          </p:blipFill>
          <p:spPr>
            <a:xfrm>
              <a:off x="9777217" y="1917558"/>
              <a:ext cx="716540" cy="1791779"/>
            </a:xfrm>
            <a:prstGeom prst="rect">
              <a:avLst/>
            </a:prstGeom>
          </p:spPr>
        </p:pic>
        <p:pic>
          <p:nvPicPr>
            <p:cNvPr id="46" name="图片 45"/>
            <p:cNvPicPr>
              <a:picLocks noChangeAspect="1"/>
            </p:cNvPicPr>
            <p:nvPr/>
          </p:nvPicPr>
          <p:blipFill>
            <a:blip r:embed="rId10" cstate="print"/>
            <a:stretch>
              <a:fillRect/>
            </a:stretch>
          </p:blipFill>
          <p:spPr>
            <a:xfrm>
              <a:off x="10556559" y="1911709"/>
              <a:ext cx="648223" cy="1797664"/>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0649" y="1991735"/>
              <a:ext cx="1190846" cy="1684032"/>
            </a:xfrm>
            <a:prstGeom prst="rect">
              <a:avLst/>
            </a:prstGeom>
            <a:ln>
              <a:solidFill>
                <a:schemeClr val="bg1">
                  <a:lumMod val="85000"/>
                </a:schemeClr>
              </a:solidFill>
            </a:ln>
          </p:spPr>
        </p:pic>
        <p:pic>
          <p:nvPicPr>
            <p:cNvPr id="2"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1832" y="1991734"/>
              <a:ext cx="1190846" cy="1684032"/>
            </a:xfrm>
            <a:prstGeom prst="rect">
              <a:avLst/>
            </a:prstGeom>
            <a:ln>
              <a:solidFill>
                <a:schemeClr val="bg1">
                  <a:lumMod val="85000"/>
                </a:schemeClr>
              </a:solidFill>
            </a:ln>
          </p:spPr>
        </p:pic>
      </p:grpSp>
      <p:sp>
        <p:nvSpPr>
          <p:cNvPr id="50" name="标题 7">
            <a:extLst>
              <a:ext uri="{FF2B5EF4-FFF2-40B4-BE49-F238E27FC236}">
                <a16:creationId xmlns:a16="http://schemas.microsoft.com/office/drawing/2014/main" id="{543821ED-5713-4D2A-B67F-EBFBB60B3802}"/>
              </a:ext>
            </a:extLst>
          </p:cNvPr>
          <p:cNvSpPr txBox="1">
            <a:spLocks/>
          </p:cNvSpPr>
          <p:nvPr/>
        </p:nvSpPr>
        <p:spPr>
          <a:xfrm>
            <a:off x="441435" y="188913"/>
            <a:ext cx="6449695"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课题成果呈现形式</a:t>
            </a:r>
          </a:p>
        </p:txBody>
      </p:sp>
      <p:sp>
        <p:nvSpPr>
          <p:cNvPr id="48" name="文本框 47"/>
          <p:cNvSpPr txBox="1"/>
          <p:nvPr/>
        </p:nvSpPr>
        <p:spPr>
          <a:xfrm>
            <a:off x="8993047" y="4145790"/>
            <a:ext cx="2929250"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2</a:t>
            </a:r>
            <a:r>
              <a:rPr lang="zh-CN" altLang="en-US" sz="2000" b="1" dirty="0">
                <a:solidFill>
                  <a:srgbClr val="000000"/>
                </a:solidFill>
                <a:latin typeface="Arial"/>
                <a:ea typeface="微软雅黑"/>
              </a:rPr>
              <a:t>人</a:t>
            </a:r>
          </a:p>
        </p:txBody>
      </p:sp>
    </p:spTree>
    <p:extLst>
      <p:ext uri="{BB962C8B-B14F-4D97-AF65-F5344CB8AC3E}">
        <p14:creationId xmlns:p14="http://schemas.microsoft.com/office/powerpoint/2010/main" val="405130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3">
            <a:extLst>
              <a:ext uri="{FF2B5EF4-FFF2-40B4-BE49-F238E27FC236}">
                <a16:creationId xmlns:a16="http://schemas.microsoft.com/office/drawing/2014/main" id="{5216C4F5-02CD-4A5A-A54C-D617B3DE3AEB}"/>
              </a:ext>
            </a:extLst>
          </p:cNvPr>
          <p:cNvSpPr/>
          <p:nvPr/>
        </p:nvSpPr>
        <p:spPr>
          <a:xfrm>
            <a:off x="0" y="2533584"/>
            <a:ext cx="12192000" cy="1944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r>
              <a:rPr lang="zh-CN" altLang="en-US" sz="4200" b="1" kern="0" dirty="0">
                <a:solidFill>
                  <a:prstClr val="white"/>
                </a:solidFill>
                <a:latin typeface="微软雅黑" panose="020B0503020204020204" pitchFamily="34" charset="-122"/>
                <a:ea typeface="微软雅黑" panose="020B0503020204020204" pitchFamily="34" charset="-122"/>
                <a:cs typeface="+mn-ea"/>
              </a:rPr>
              <a:t>敬请各位专家批评指正！</a:t>
            </a:r>
          </a:p>
        </p:txBody>
      </p:sp>
    </p:spTree>
    <p:extLst>
      <p:ext uri="{BB962C8B-B14F-4D97-AF65-F5344CB8AC3E}">
        <p14:creationId xmlns:p14="http://schemas.microsoft.com/office/powerpoint/2010/main" val="155393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4"/>
          <p:cNvSpPr txBox="1"/>
          <p:nvPr/>
        </p:nvSpPr>
        <p:spPr>
          <a:xfrm>
            <a:off x="4881782" y="411882"/>
            <a:ext cx="2194025" cy="584775"/>
          </a:xfrm>
          <a:prstGeom prst="rect">
            <a:avLst/>
          </a:prstGeom>
          <a:noFill/>
        </p:spPr>
        <p:txBody>
          <a:bodyPr wrap="square" rtlCol="0">
            <a:spAutoFit/>
          </a:bodyPr>
          <a:lstStyle/>
          <a:p>
            <a:pPr algn="ctr" eaLnBrk="0" fontAlgn="base" hangingPunct="0">
              <a:spcBef>
                <a:spcPct val="0"/>
              </a:spcBef>
              <a:spcAft>
                <a:spcPct val="0"/>
              </a:spcAft>
              <a:defRPr/>
            </a:pPr>
            <a:r>
              <a:rPr lang="zh-CN" altLang="en-US" sz="3200" b="1" dirty="0">
                <a:solidFill>
                  <a:prstClr val="white"/>
                </a:solidFill>
                <a:latin typeface="微软雅黑" panose="020B0503020204020204" pitchFamily="34" charset="-122"/>
                <a:ea typeface="微软雅黑" panose="020B0503020204020204" pitchFamily="34" charset="-122"/>
              </a:rPr>
              <a:t>提     纲</a:t>
            </a:r>
          </a:p>
        </p:txBody>
      </p:sp>
      <p:sp>
        <p:nvSpPr>
          <p:cNvPr id="42" name="矩形 41">
            <a:extLst>
              <a:ext uri="{FF2B5EF4-FFF2-40B4-BE49-F238E27FC236}">
                <a16:creationId xmlns:a16="http://schemas.microsoft.com/office/drawing/2014/main" id="{8275652C-728A-4680-BC04-D3B304D5D3B4}"/>
              </a:ext>
            </a:extLst>
          </p:cNvPr>
          <p:cNvSpPr/>
          <p:nvPr/>
        </p:nvSpPr>
        <p:spPr>
          <a:xfrm>
            <a:off x="-24000" y="0"/>
            <a:ext cx="12240000" cy="900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lnSpc>
                <a:spcPct val="125000"/>
              </a:lnSpc>
            </a:pPr>
            <a:endParaRPr lang="zh-CN" altLang="en-US" sz="3200" b="1" kern="0" dirty="0">
              <a:solidFill>
                <a:prstClr val="white"/>
              </a:solidFill>
              <a:latin typeface="微软雅黑" panose="020B0503020204020204" pitchFamily="34" charset="-122"/>
              <a:ea typeface="微软雅黑" panose="020B0503020204020204" pitchFamily="34" charset="-122"/>
              <a:cs typeface="+mn-ea"/>
            </a:endParaRPr>
          </a:p>
        </p:txBody>
      </p:sp>
      <p:sp>
        <p:nvSpPr>
          <p:cNvPr id="8" name="矩形 7"/>
          <p:cNvSpPr/>
          <p:nvPr/>
        </p:nvSpPr>
        <p:spPr>
          <a:xfrm>
            <a:off x="4650978" y="136491"/>
            <a:ext cx="2780599"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3600" b="1" dirty="0">
                <a:solidFill>
                  <a:prstClr val="white"/>
                </a:solidFill>
                <a:latin typeface="微软雅黑" panose="020B0503020204020204" pitchFamily="34" charset="-122"/>
                <a:ea typeface="微软雅黑" panose="020B0503020204020204" pitchFamily="34" charset="-122"/>
              </a:rPr>
              <a:t>汇 报  提 纲</a:t>
            </a:r>
          </a:p>
        </p:txBody>
      </p:sp>
      <p:sp>
        <p:nvSpPr>
          <p:cNvPr id="15" name="圆角矩形 14"/>
          <p:cNvSpPr/>
          <p:nvPr/>
        </p:nvSpPr>
        <p:spPr>
          <a:xfrm>
            <a:off x="2959157" y="245289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重大科学问题与关键技术问题</a:t>
            </a:r>
          </a:p>
        </p:txBody>
      </p:sp>
      <p:sp>
        <p:nvSpPr>
          <p:cNvPr id="55" name="圆角矩形 14">
            <a:extLst>
              <a:ext uri="{FF2B5EF4-FFF2-40B4-BE49-F238E27FC236}">
                <a16:creationId xmlns:a16="http://schemas.microsoft.com/office/drawing/2014/main" id="{C8D076B1-EF94-452A-82D1-CE81F996208F}"/>
              </a:ext>
            </a:extLst>
          </p:cNvPr>
          <p:cNvSpPr/>
          <p:nvPr/>
        </p:nvSpPr>
        <p:spPr>
          <a:xfrm>
            <a:off x="1436911" y="245289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2</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3" name="圆角矩形 14">
            <a:extLst>
              <a:ext uri="{FF2B5EF4-FFF2-40B4-BE49-F238E27FC236}">
                <a16:creationId xmlns:a16="http://schemas.microsoft.com/office/drawing/2014/main" id="{42915B33-452D-467A-97A6-82D2318F9DC2}"/>
              </a:ext>
            </a:extLst>
          </p:cNvPr>
          <p:cNvSpPr/>
          <p:nvPr/>
        </p:nvSpPr>
        <p:spPr>
          <a:xfrm>
            <a:off x="2959157" y="345157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研究内容</a:t>
            </a:r>
          </a:p>
        </p:txBody>
      </p:sp>
      <p:sp>
        <p:nvSpPr>
          <p:cNvPr id="35" name="圆角矩形 14">
            <a:extLst>
              <a:ext uri="{FF2B5EF4-FFF2-40B4-BE49-F238E27FC236}">
                <a16:creationId xmlns:a16="http://schemas.microsoft.com/office/drawing/2014/main" id="{378EA68C-A4E4-42C4-9FE9-952C7FE48AED}"/>
              </a:ext>
            </a:extLst>
          </p:cNvPr>
          <p:cNvSpPr/>
          <p:nvPr/>
        </p:nvSpPr>
        <p:spPr>
          <a:xfrm>
            <a:off x="1436911" y="345157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3</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8" name="圆角矩形 14">
            <a:extLst>
              <a:ext uri="{FF2B5EF4-FFF2-40B4-BE49-F238E27FC236}">
                <a16:creationId xmlns:a16="http://schemas.microsoft.com/office/drawing/2014/main" id="{D4DF5DBF-42C8-48BC-AFF8-90193E975308}"/>
              </a:ext>
            </a:extLst>
          </p:cNvPr>
          <p:cNvSpPr/>
          <p:nvPr/>
        </p:nvSpPr>
        <p:spPr>
          <a:xfrm>
            <a:off x="2959157" y="445025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技术路线</a:t>
            </a:r>
          </a:p>
        </p:txBody>
      </p:sp>
      <p:sp>
        <p:nvSpPr>
          <p:cNvPr id="39" name="圆角矩形 14">
            <a:extLst>
              <a:ext uri="{FF2B5EF4-FFF2-40B4-BE49-F238E27FC236}">
                <a16:creationId xmlns:a16="http://schemas.microsoft.com/office/drawing/2014/main" id="{59334AE6-5B83-43ED-923A-5FFC88ACF005}"/>
              </a:ext>
            </a:extLst>
          </p:cNvPr>
          <p:cNvSpPr/>
          <p:nvPr/>
        </p:nvSpPr>
        <p:spPr>
          <a:xfrm>
            <a:off x="1436911" y="445025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4</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14" name="圆角矩形 14">
            <a:extLst>
              <a:ext uri="{FF2B5EF4-FFF2-40B4-BE49-F238E27FC236}">
                <a16:creationId xmlns:a16="http://schemas.microsoft.com/office/drawing/2014/main" id="{48F0821E-7B57-4CD2-956A-E315B47DE1BA}"/>
              </a:ext>
            </a:extLst>
          </p:cNvPr>
          <p:cNvSpPr/>
          <p:nvPr/>
        </p:nvSpPr>
        <p:spPr>
          <a:xfrm>
            <a:off x="2959157" y="5448934"/>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项目实施关键节点与实施计划</a:t>
            </a:r>
          </a:p>
        </p:txBody>
      </p:sp>
      <p:sp>
        <p:nvSpPr>
          <p:cNvPr id="16" name="圆角矩形 14">
            <a:extLst>
              <a:ext uri="{FF2B5EF4-FFF2-40B4-BE49-F238E27FC236}">
                <a16:creationId xmlns:a16="http://schemas.microsoft.com/office/drawing/2014/main" id="{843FB2CB-6508-4664-B6B9-0FFFA355AF7D}"/>
              </a:ext>
            </a:extLst>
          </p:cNvPr>
          <p:cNvSpPr/>
          <p:nvPr/>
        </p:nvSpPr>
        <p:spPr>
          <a:xfrm>
            <a:off x="1436911" y="5448933"/>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5</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18" name="圆角矩形 14">
            <a:extLst>
              <a:ext uri="{FF2B5EF4-FFF2-40B4-BE49-F238E27FC236}">
                <a16:creationId xmlns:a16="http://schemas.microsoft.com/office/drawing/2014/main" id="{9FBFAF5D-9F1C-4350-8D16-AF35121A9C6F}"/>
              </a:ext>
            </a:extLst>
          </p:cNvPr>
          <p:cNvSpPr/>
          <p:nvPr/>
        </p:nvSpPr>
        <p:spPr>
          <a:xfrm>
            <a:off x="2959157" y="145421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研究背景</a:t>
            </a:r>
          </a:p>
        </p:txBody>
      </p:sp>
      <p:sp>
        <p:nvSpPr>
          <p:cNvPr id="19" name="圆角矩形 14">
            <a:extLst>
              <a:ext uri="{FF2B5EF4-FFF2-40B4-BE49-F238E27FC236}">
                <a16:creationId xmlns:a16="http://schemas.microsoft.com/office/drawing/2014/main" id="{202C8779-7100-454F-85B9-7D0A5649A2E5}"/>
              </a:ext>
            </a:extLst>
          </p:cNvPr>
          <p:cNvSpPr/>
          <p:nvPr/>
        </p:nvSpPr>
        <p:spPr>
          <a:xfrm>
            <a:off x="1436911" y="145421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1</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429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a:extLst>
              <a:ext uri="{FF2B5EF4-FFF2-40B4-BE49-F238E27FC236}">
                <a16:creationId xmlns:a16="http://schemas.microsoft.com/office/drawing/2014/main" id="{3E13E3BC-A92F-4AC0-96E0-8C76201DEFAE}"/>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4" name="矩形: 圆角 93"/>
          <p:cNvSpPr/>
          <p:nvPr/>
        </p:nvSpPr>
        <p:spPr>
          <a:xfrm>
            <a:off x="238897" y="1564356"/>
            <a:ext cx="6800090" cy="4645031"/>
          </a:xfrm>
          <a:prstGeom prst="roundRect">
            <a:avLst/>
          </a:prstGeom>
          <a:noFill/>
          <a:ln w="19050">
            <a:solidFill>
              <a:srgbClr val="1D8DE5"/>
            </a:solidFill>
            <a:prstDash val="dash"/>
          </a:ln>
        </p:spPr>
        <p:txBody>
          <a:bodyPr wrap="square">
            <a:spAutoFit/>
          </a:bodyPr>
          <a:lstStyle/>
          <a:p>
            <a:pPr marR="0" lvl="0" algn="just" defTabSz="914377" eaLnBrk="1" fontAlgn="auto" latinLnBrk="0" hangingPunct="1">
              <a:lnSpc>
                <a:spcPct val="150000"/>
              </a:lnSpc>
              <a:spcBef>
                <a:spcPts val="0"/>
              </a:spcBef>
              <a:spcAft>
                <a:spcPts val="0"/>
              </a:spcAft>
              <a:buClrTx/>
              <a:buSzTx/>
              <a:tabLst/>
              <a:defRPr/>
            </a:pP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随着传感器和物联网技术的进步，建筑与市政公用设施智慧运维需求日益提高：</a:t>
            </a:r>
            <a:endParaRPr lang="en-US" altLang="zh-CN"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377"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建筑物结构种类繁多、传感器布置、数量、种类不统一、监测算法层出不穷，导致</a:t>
            </a:r>
            <a:r>
              <a:rPr lang="zh-CN" altLang="en-US"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数据规模庞大、来源广泛、结构多样，量化模型缺失</a:t>
            </a: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377"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zh-CN" dirty="0">
                <a:effectLst/>
                <a:latin typeface="微软雅黑" panose="020B0503020204020204" pitchFamily="34" charset="-122"/>
                <a:ea typeface="微软雅黑" panose="020B0503020204020204" pitchFamily="34" charset="-122"/>
                <a:cs typeface="Times New Roman" panose="02020603050405020304" pitchFamily="18" charset="0"/>
              </a:rPr>
              <a:t>在传统的集中式监测管理系统中，需要通过高带宽的网络传输到中央服务器进行处理和分析</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effectLst/>
                <a:latin typeface="微软雅黑" panose="020B0503020204020204" pitchFamily="34" charset="-122"/>
                <a:ea typeface="微软雅黑" panose="020B0503020204020204" pitchFamily="34" charset="-122"/>
                <a:cs typeface="Times New Roman" panose="02020603050405020304" pitchFamily="18" charset="0"/>
              </a:rPr>
              <a:t>导致过多的网络带宽和计算资源消耗</a:t>
            </a: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整体传输</a:t>
            </a:r>
            <a:r>
              <a:rPr lang="en-US" altLang="zh-CN"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储存</a:t>
            </a:r>
            <a:r>
              <a:rPr lang="en-US" altLang="zh-CN"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计算效率低</a:t>
            </a: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defTabSz="914377">
              <a:lnSpc>
                <a:spcPct val="150000"/>
              </a:lnSpc>
              <a:buFont typeface="Arial" panose="020B0604020202020204" pitchFamily="34" charset="0"/>
              <a:buChar char="•"/>
              <a:defRPr/>
            </a:pP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节点间网络单一，易</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产生网络</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拥堵，</a:t>
            </a:r>
            <a:r>
              <a:rPr lang="zh-CN" altLang="en-US"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无法适应运维时变需求</a:t>
            </a: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故障节点会影响整体构架效率</a:t>
            </a:r>
            <a:r>
              <a:rPr lang="zh-CN" altLang="en-US"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研究背景</a:t>
            </a:r>
          </a:p>
        </p:txBody>
      </p:sp>
      <p:sp>
        <p:nvSpPr>
          <p:cNvPr id="7" name="文本框 6">
            <a:extLst>
              <a:ext uri="{FF2B5EF4-FFF2-40B4-BE49-F238E27FC236}">
                <a16:creationId xmlns:a16="http://schemas.microsoft.com/office/drawing/2014/main" id="{45221123-0B7E-47A2-BCB7-924828457C54}"/>
              </a:ext>
            </a:extLst>
          </p:cNvPr>
          <p:cNvSpPr txBox="1"/>
          <p:nvPr/>
        </p:nvSpPr>
        <p:spPr>
          <a:xfrm>
            <a:off x="3607428" y="10569098"/>
            <a:ext cx="2262554" cy="338554"/>
          </a:xfrm>
          <a:prstGeom prst="rect">
            <a:avLst/>
          </a:prstGeom>
          <a:noFill/>
        </p:spPr>
        <p:txBody>
          <a:bodyPr wrap="square" rtlCol="0">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边缘计算探索进度</a:t>
            </a:r>
          </a:p>
        </p:txBody>
      </p:sp>
      <p:pic>
        <p:nvPicPr>
          <p:cNvPr id="9" name="图片 8">
            <a:extLst>
              <a:ext uri="{FF2B5EF4-FFF2-40B4-BE49-F238E27FC236}">
                <a16:creationId xmlns:a16="http://schemas.microsoft.com/office/drawing/2014/main" id="{72D12D84-EB63-499B-BA29-D3BF01C931DF}"/>
              </a:ext>
            </a:extLst>
          </p:cNvPr>
          <p:cNvPicPr>
            <a:picLocks noChangeAspect="1"/>
          </p:cNvPicPr>
          <p:nvPr/>
        </p:nvPicPr>
        <p:blipFill>
          <a:blip r:embed="rId3"/>
          <a:stretch>
            <a:fillRect/>
          </a:stretch>
        </p:blipFill>
        <p:spPr>
          <a:xfrm>
            <a:off x="-871763" y="10624231"/>
            <a:ext cx="9021411" cy="2876885"/>
          </a:xfrm>
          <a:prstGeom prst="rect">
            <a:avLst/>
          </a:prstGeom>
        </p:spPr>
      </p:pic>
      <p:pic>
        <p:nvPicPr>
          <p:cNvPr id="6" name="图片 5">
            <a:extLst>
              <a:ext uri="{FF2B5EF4-FFF2-40B4-BE49-F238E27FC236}">
                <a16:creationId xmlns:a16="http://schemas.microsoft.com/office/drawing/2014/main" id="{39471645-76CE-4747-9764-E5C746BB1889}"/>
              </a:ext>
            </a:extLst>
          </p:cNvPr>
          <p:cNvPicPr>
            <a:picLocks noChangeAspect="1"/>
          </p:cNvPicPr>
          <p:nvPr/>
        </p:nvPicPr>
        <p:blipFill>
          <a:blip r:embed="rId4"/>
          <a:stretch>
            <a:fillRect/>
          </a:stretch>
        </p:blipFill>
        <p:spPr>
          <a:xfrm>
            <a:off x="7462237" y="1064584"/>
            <a:ext cx="4292639" cy="2493720"/>
          </a:xfrm>
          <a:prstGeom prst="rect">
            <a:avLst/>
          </a:prstGeom>
        </p:spPr>
      </p:pic>
      <p:sp>
        <p:nvSpPr>
          <p:cNvPr id="13" name="箭头: 右 12">
            <a:extLst>
              <a:ext uri="{FF2B5EF4-FFF2-40B4-BE49-F238E27FC236}">
                <a16:creationId xmlns:a16="http://schemas.microsoft.com/office/drawing/2014/main" id="{0AED1C1F-BAF6-4C35-BC89-56660F1FCC98}"/>
              </a:ext>
            </a:extLst>
          </p:cNvPr>
          <p:cNvSpPr/>
          <p:nvPr/>
        </p:nvSpPr>
        <p:spPr>
          <a:xfrm>
            <a:off x="7296960" y="4848293"/>
            <a:ext cx="1312984" cy="4572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9C30E4B-B0A2-4B68-8484-65A785A6922C}"/>
              </a:ext>
            </a:extLst>
          </p:cNvPr>
          <p:cNvSpPr txBox="1"/>
          <p:nvPr/>
        </p:nvSpPr>
        <p:spPr>
          <a:xfrm>
            <a:off x="7269291" y="4509739"/>
            <a:ext cx="1395047"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边缘计算</a:t>
            </a:r>
          </a:p>
        </p:txBody>
      </p:sp>
      <p:sp>
        <p:nvSpPr>
          <p:cNvPr id="19" name="矩形: 圆角 18">
            <a:extLst>
              <a:ext uri="{FF2B5EF4-FFF2-40B4-BE49-F238E27FC236}">
                <a16:creationId xmlns:a16="http://schemas.microsoft.com/office/drawing/2014/main" id="{5F96B999-83CF-4035-A44F-5450304D8E7F}"/>
              </a:ext>
            </a:extLst>
          </p:cNvPr>
          <p:cNvSpPr/>
          <p:nvPr/>
        </p:nvSpPr>
        <p:spPr>
          <a:xfrm>
            <a:off x="8747193" y="3594343"/>
            <a:ext cx="3413513" cy="323831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矩形: 圆角 14">
            <a:extLst>
              <a:ext uri="{FF2B5EF4-FFF2-40B4-BE49-F238E27FC236}">
                <a16:creationId xmlns:a16="http://schemas.microsoft.com/office/drawing/2014/main" id="{00A0B1C1-1607-4565-80DB-525EF9F71B8A}"/>
              </a:ext>
            </a:extLst>
          </p:cNvPr>
          <p:cNvSpPr/>
          <p:nvPr/>
        </p:nvSpPr>
        <p:spPr>
          <a:xfrm>
            <a:off x="9039920" y="3845101"/>
            <a:ext cx="2867548" cy="85562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矩形: 圆角 19">
            <a:extLst>
              <a:ext uri="{FF2B5EF4-FFF2-40B4-BE49-F238E27FC236}">
                <a16:creationId xmlns:a16="http://schemas.microsoft.com/office/drawing/2014/main" id="{1E757E28-BB0E-4112-B652-5D774DC47A88}"/>
              </a:ext>
            </a:extLst>
          </p:cNvPr>
          <p:cNvSpPr/>
          <p:nvPr/>
        </p:nvSpPr>
        <p:spPr>
          <a:xfrm>
            <a:off x="9039920" y="4782498"/>
            <a:ext cx="2867548" cy="855621"/>
          </a:xfrm>
          <a:prstGeom prst="roundRect">
            <a:avLst/>
          </a:prstGeom>
          <a:solidFill>
            <a:srgbClr val="00B0F0"/>
          </a:solidFill>
          <a:ln>
            <a:solidFill>
              <a:srgbClr val="1D8D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21" name="矩形: 圆角 20">
            <a:extLst>
              <a:ext uri="{FF2B5EF4-FFF2-40B4-BE49-F238E27FC236}">
                <a16:creationId xmlns:a16="http://schemas.microsoft.com/office/drawing/2014/main" id="{F17E8BE7-DF76-42B5-9143-E610A5A19A89}"/>
              </a:ext>
            </a:extLst>
          </p:cNvPr>
          <p:cNvSpPr/>
          <p:nvPr/>
        </p:nvSpPr>
        <p:spPr>
          <a:xfrm>
            <a:off x="9039920" y="5765717"/>
            <a:ext cx="2867548" cy="85562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21EAF6EA-DA93-4740-A3C2-B9ADF61FCA0C}"/>
              </a:ext>
            </a:extLst>
          </p:cNvPr>
          <p:cNvSpPr txBox="1"/>
          <p:nvPr/>
        </p:nvSpPr>
        <p:spPr>
          <a:xfrm>
            <a:off x="9213331" y="5099247"/>
            <a:ext cx="2571793" cy="584775"/>
          </a:xfrm>
          <a:prstGeom prst="rect">
            <a:avLst/>
          </a:prstGeom>
          <a:noFill/>
        </p:spPr>
        <p:txBody>
          <a:bodyPr wrap="square">
            <a:spAutoFit/>
          </a:bodyPr>
          <a:lstStyle/>
          <a:p>
            <a:pPr algn="ctr"/>
            <a:r>
              <a:rPr lang="zh-CN" altLang="zh-CN" sz="1600" b="1"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计算任务卸载到边缘服务器，降低其能耗</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520DBA17-B2DC-42F7-B322-0F95650B2293}"/>
              </a:ext>
            </a:extLst>
          </p:cNvPr>
          <p:cNvSpPr txBox="1"/>
          <p:nvPr/>
        </p:nvSpPr>
        <p:spPr>
          <a:xfrm>
            <a:off x="9117788" y="6092576"/>
            <a:ext cx="2734742" cy="584775"/>
          </a:xfrm>
          <a:prstGeom prst="rect">
            <a:avLst/>
          </a:prstGeom>
          <a:noFill/>
        </p:spPr>
        <p:txBody>
          <a:bodyPr wrap="square">
            <a:spAutoFit/>
          </a:bodyPr>
          <a:lstStyle/>
          <a:p>
            <a:pPr algn="ctr"/>
            <a:r>
              <a:rPr lang="zh-CN" altLang="en-US" sz="1600" b="1"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利用设备与用户之间的距离追踪位置环境信息</a:t>
            </a:r>
          </a:p>
        </p:txBody>
      </p:sp>
      <p:sp>
        <p:nvSpPr>
          <p:cNvPr id="26" name="文本框 25">
            <a:extLst>
              <a:ext uri="{FF2B5EF4-FFF2-40B4-BE49-F238E27FC236}">
                <a16:creationId xmlns:a16="http://schemas.microsoft.com/office/drawing/2014/main" id="{41F334D1-4789-4B58-AE95-887CC9E2BAF7}"/>
              </a:ext>
            </a:extLst>
          </p:cNvPr>
          <p:cNvSpPr txBox="1"/>
          <p:nvPr/>
        </p:nvSpPr>
        <p:spPr>
          <a:xfrm>
            <a:off x="9407685" y="4181780"/>
            <a:ext cx="2240317" cy="584775"/>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a:t>
            </a:r>
            <a:r>
              <a:rPr lang="zh-CN" altLang="en-US" sz="1600" b="1"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传输距离段，无过度延迟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94763C25-623A-4AA3-8E95-C55071FD38A1}"/>
              </a:ext>
            </a:extLst>
          </p:cNvPr>
          <p:cNvSpPr/>
          <p:nvPr/>
        </p:nvSpPr>
        <p:spPr>
          <a:xfrm>
            <a:off x="9924294" y="3801204"/>
            <a:ext cx="1339232" cy="461665"/>
          </a:xfrm>
          <a:prstGeom prst="rect">
            <a:avLst/>
          </a:prstGeom>
          <a:noFill/>
        </p:spPr>
        <p:txBody>
          <a:bodyPr wrap="square" lIns="91440" tIns="45720" rIns="91440" bIns="45720">
            <a:spAutoFit/>
          </a:bodyPr>
          <a:lstStyle/>
          <a:p>
            <a:pPr algn="ctr"/>
            <a:r>
              <a:rPr lang="zh-CN" alt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低延迟</a:t>
            </a:r>
          </a:p>
        </p:txBody>
      </p:sp>
      <p:sp>
        <p:nvSpPr>
          <p:cNvPr id="28" name="矩形 27">
            <a:extLst>
              <a:ext uri="{FF2B5EF4-FFF2-40B4-BE49-F238E27FC236}">
                <a16:creationId xmlns:a16="http://schemas.microsoft.com/office/drawing/2014/main" id="{3B217F2D-820F-4908-957C-62E3CA8EE03D}"/>
              </a:ext>
            </a:extLst>
          </p:cNvPr>
          <p:cNvSpPr/>
          <p:nvPr/>
        </p:nvSpPr>
        <p:spPr>
          <a:xfrm>
            <a:off x="9924294" y="4709794"/>
            <a:ext cx="1339232" cy="461665"/>
          </a:xfrm>
          <a:prstGeom prst="rect">
            <a:avLst/>
          </a:prstGeom>
          <a:noFill/>
        </p:spPr>
        <p:txBody>
          <a:bodyPr wrap="square" lIns="91440" tIns="45720" rIns="91440" bIns="45720">
            <a:spAutoFit/>
          </a:bodyPr>
          <a:lstStyle/>
          <a:p>
            <a:pPr algn="ctr"/>
            <a:r>
              <a:rPr lang="zh-CN" alt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低能耗</a:t>
            </a:r>
          </a:p>
        </p:txBody>
      </p:sp>
      <p:sp>
        <p:nvSpPr>
          <p:cNvPr id="29" name="矩形 28">
            <a:extLst>
              <a:ext uri="{FF2B5EF4-FFF2-40B4-BE49-F238E27FC236}">
                <a16:creationId xmlns:a16="http://schemas.microsoft.com/office/drawing/2014/main" id="{277D760D-EFA7-4E03-8B27-D02BDDAF50D5}"/>
              </a:ext>
            </a:extLst>
          </p:cNvPr>
          <p:cNvSpPr/>
          <p:nvPr/>
        </p:nvSpPr>
        <p:spPr>
          <a:xfrm>
            <a:off x="9706176" y="5709481"/>
            <a:ext cx="1711240" cy="461665"/>
          </a:xfrm>
          <a:prstGeom prst="rect">
            <a:avLst/>
          </a:prstGeom>
          <a:noFill/>
        </p:spPr>
        <p:txBody>
          <a:bodyPr wrap="square" lIns="91440" tIns="45720" rIns="91440" bIns="45720">
            <a:spAutoFit/>
          </a:bodyPr>
          <a:lstStyle/>
          <a:p>
            <a:pPr algn="ctr"/>
            <a:r>
              <a:rPr lang="zh-CN" alt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环境感知</a:t>
            </a:r>
          </a:p>
        </p:txBody>
      </p:sp>
      <p:sp>
        <p:nvSpPr>
          <p:cNvPr id="4" name="文本框 3">
            <a:extLst>
              <a:ext uri="{FF2B5EF4-FFF2-40B4-BE49-F238E27FC236}">
                <a16:creationId xmlns:a16="http://schemas.microsoft.com/office/drawing/2014/main" id="{3F513BE3-4074-22AB-BC74-1ADB56AAA13D}"/>
              </a:ext>
            </a:extLst>
          </p:cNvPr>
          <p:cNvSpPr txBox="1"/>
          <p:nvPr/>
        </p:nvSpPr>
        <p:spPr>
          <a:xfrm>
            <a:off x="7953452" y="1956955"/>
            <a:ext cx="906476"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（边）</a:t>
            </a:r>
          </a:p>
        </p:txBody>
      </p:sp>
      <p:sp>
        <p:nvSpPr>
          <p:cNvPr id="5" name="文本框 4">
            <a:extLst>
              <a:ext uri="{FF2B5EF4-FFF2-40B4-BE49-F238E27FC236}">
                <a16:creationId xmlns:a16="http://schemas.microsoft.com/office/drawing/2014/main" id="{DA56938C-7942-2DFA-4E85-20563F2DA62D}"/>
              </a:ext>
            </a:extLst>
          </p:cNvPr>
          <p:cNvSpPr txBox="1"/>
          <p:nvPr/>
        </p:nvSpPr>
        <p:spPr>
          <a:xfrm>
            <a:off x="7953452" y="2856869"/>
            <a:ext cx="906476"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（端）</a:t>
            </a:r>
          </a:p>
        </p:txBody>
      </p:sp>
      <p:sp>
        <p:nvSpPr>
          <p:cNvPr id="8" name="文本框 7">
            <a:extLst>
              <a:ext uri="{FF2B5EF4-FFF2-40B4-BE49-F238E27FC236}">
                <a16:creationId xmlns:a16="http://schemas.microsoft.com/office/drawing/2014/main" id="{AEBA1B76-B84F-B5EB-7C92-8EF8B9AEF4DF}"/>
              </a:ext>
            </a:extLst>
          </p:cNvPr>
          <p:cNvSpPr txBox="1"/>
          <p:nvPr/>
        </p:nvSpPr>
        <p:spPr>
          <a:xfrm>
            <a:off x="7953452" y="1190883"/>
            <a:ext cx="906476"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（云）</a:t>
            </a:r>
          </a:p>
        </p:txBody>
      </p:sp>
    </p:spTree>
    <p:extLst>
      <p:ext uri="{BB962C8B-B14F-4D97-AF65-F5344CB8AC3E}">
        <p14:creationId xmlns:p14="http://schemas.microsoft.com/office/powerpoint/2010/main" val="589634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a:extLst>
              <a:ext uri="{FF2B5EF4-FFF2-40B4-BE49-F238E27FC236}">
                <a16:creationId xmlns:a16="http://schemas.microsoft.com/office/drawing/2014/main" id="{3E13E3BC-A92F-4AC0-96E0-8C76201DEFAE}"/>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4" name="矩形: 圆角 93"/>
          <p:cNvSpPr/>
          <p:nvPr/>
        </p:nvSpPr>
        <p:spPr>
          <a:xfrm>
            <a:off x="186718" y="1970746"/>
            <a:ext cx="1795684" cy="1423085"/>
          </a:xfrm>
          <a:prstGeom prst="roundRect">
            <a:avLst/>
          </a:prstGeom>
          <a:noFill/>
          <a:ln w="19050">
            <a:solidFill>
              <a:srgbClr val="1D8DE5"/>
            </a:solidFill>
            <a:prstDash val="solid"/>
          </a:ln>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硬件资源有限</a:t>
            </a:r>
            <a:endParaRPr lang="en-US" altLang="zh-CN" sz="1800" kern="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marR="0" lvl="0" algn="ctr" defTabSz="914377" eaLnBrk="1" fontAlgn="auto" latinLnBrk="0" hangingPunct="1">
              <a:lnSpc>
                <a:spcPct val="150000"/>
              </a:lnSpc>
              <a:spcBef>
                <a:spcPts val="0"/>
              </a:spcBef>
              <a:spcAft>
                <a:spcPts val="0"/>
              </a:spcAft>
              <a:buClrTx/>
              <a:buSzTx/>
              <a:tabLst/>
              <a:defRPr/>
            </a:pP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能耗高</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网络连接缺乏</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研究背景</a:t>
            </a:r>
          </a:p>
        </p:txBody>
      </p:sp>
      <p:sp>
        <p:nvSpPr>
          <p:cNvPr id="7" name="文本框 6">
            <a:extLst>
              <a:ext uri="{FF2B5EF4-FFF2-40B4-BE49-F238E27FC236}">
                <a16:creationId xmlns:a16="http://schemas.microsoft.com/office/drawing/2014/main" id="{45221123-0B7E-47A2-BCB7-924828457C54}"/>
              </a:ext>
            </a:extLst>
          </p:cNvPr>
          <p:cNvSpPr txBox="1"/>
          <p:nvPr/>
        </p:nvSpPr>
        <p:spPr>
          <a:xfrm>
            <a:off x="9316739" y="3731842"/>
            <a:ext cx="2262554" cy="338554"/>
          </a:xfrm>
          <a:prstGeom prst="rect">
            <a:avLst/>
          </a:prstGeom>
          <a:noFill/>
        </p:spPr>
        <p:txBody>
          <a:bodyPr wrap="square" rtlCol="0">
            <a:spAutoFit/>
          </a:bodyPr>
          <a:lstStyle/>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网络拓扑仿真</a:t>
            </a:r>
          </a:p>
        </p:txBody>
      </p:sp>
      <p:sp>
        <p:nvSpPr>
          <p:cNvPr id="13" name="箭头: 右 12">
            <a:extLst>
              <a:ext uri="{FF2B5EF4-FFF2-40B4-BE49-F238E27FC236}">
                <a16:creationId xmlns:a16="http://schemas.microsoft.com/office/drawing/2014/main" id="{0AED1C1F-BAF6-4C35-BC89-56660F1FCC98}"/>
              </a:ext>
            </a:extLst>
          </p:cNvPr>
          <p:cNvSpPr/>
          <p:nvPr/>
        </p:nvSpPr>
        <p:spPr>
          <a:xfrm>
            <a:off x="1982403" y="2501805"/>
            <a:ext cx="1105504" cy="33855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8398CB33-2021-44A3-95FB-56FA16FB96F2}"/>
              </a:ext>
            </a:extLst>
          </p:cNvPr>
          <p:cNvSpPr txBox="1"/>
          <p:nvPr/>
        </p:nvSpPr>
        <p:spPr>
          <a:xfrm>
            <a:off x="205154" y="1370140"/>
            <a:ext cx="6178062" cy="455253"/>
          </a:xfrm>
          <a:prstGeom prst="rect">
            <a:avLst/>
          </a:prstGeom>
          <a:noFill/>
        </p:spPr>
        <p:txBody>
          <a:bodyPr wrap="square">
            <a:spAutoFit/>
          </a:bodyPr>
          <a:lstStyle/>
          <a:p>
            <a:pPr algn="just" defTabSz="914377">
              <a:lnSpc>
                <a:spcPct val="150000"/>
              </a:lnSpc>
              <a:defRPr/>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现有边缘计算网络架构：</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圆角 15">
            <a:extLst>
              <a:ext uri="{FF2B5EF4-FFF2-40B4-BE49-F238E27FC236}">
                <a16:creationId xmlns:a16="http://schemas.microsoft.com/office/drawing/2014/main" id="{12D1FE10-F27A-488F-9143-E998342B36AE}"/>
              </a:ext>
            </a:extLst>
          </p:cNvPr>
          <p:cNvSpPr/>
          <p:nvPr/>
        </p:nvSpPr>
        <p:spPr>
          <a:xfrm>
            <a:off x="3123072" y="1959539"/>
            <a:ext cx="2203939" cy="1423085"/>
          </a:xfrm>
          <a:prstGeom prst="roundRect">
            <a:avLst/>
          </a:prstGeom>
          <a:noFill/>
          <a:ln w="19050">
            <a:solidFill>
              <a:srgbClr val="1D8DE5"/>
            </a:solidFill>
            <a:prstDash val="solid"/>
          </a:ln>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高效性</a:t>
            </a:r>
            <a:endParaRPr lang="en-US" altLang="zh-CN" sz="18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algn="ctr" defTabSz="914377" eaLnBrk="1" fontAlgn="auto" latinLnBrk="0" hangingPunct="1">
              <a:lnSpc>
                <a:spcPct val="150000"/>
              </a:lnSpc>
              <a:spcBef>
                <a:spcPts val="0"/>
              </a:spcBef>
              <a:spcAft>
                <a:spcPts val="0"/>
              </a:spcAft>
              <a:buClrTx/>
              <a:buSzTx/>
              <a:tabLst/>
              <a:defRPr/>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低能耗</a:t>
            </a:r>
            <a:endParaRPr lang="en-US" altLang="zh-CN" sz="18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algn="ctr" defTabSz="914377" eaLnBrk="1" fontAlgn="auto" latinLnBrk="0" hangingPunct="1">
              <a:lnSpc>
                <a:spcPct val="150000"/>
              </a:lnSpc>
              <a:spcBef>
                <a:spcPts val="0"/>
              </a:spcBef>
              <a:spcAft>
                <a:spcPts val="0"/>
              </a:spcAft>
              <a:buClrTx/>
              <a:buSzTx/>
              <a:tabLst/>
              <a:defRPr/>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高可靠性及拓展性</a:t>
            </a:r>
            <a:endParaRPr lang="en-US" altLang="zh-CN" sz="18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E773653B-696A-40BF-B421-786BCE9613A8}"/>
              </a:ext>
            </a:extLst>
          </p:cNvPr>
          <p:cNvSpPr txBox="1"/>
          <p:nvPr/>
        </p:nvSpPr>
        <p:spPr>
          <a:xfrm>
            <a:off x="1758110" y="2758085"/>
            <a:ext cx="1494693" cy="455253"/>
          </a:xfrm>
          <a:prstGeom prst="rect">
            <a:avLst/>
          </a:prstGeom>
          <a:noFill/>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设计要求</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15769B26-C5DE-442B-B853-067D1AA23FB1}"/>
              </a:ext>
            </a:extLst>
          </p:cNvPr>
          <p:cNvSpPr txBox="1"/>
          <p:nvPr/>
        </p:nvSpPr>
        <p:spPr>
          <a:xfrm>
            <a:off x="5132417" y="1879417"/>
            <a:ext cx="1494693" cy="455253"/>
          </a:xfrm>
          <a:prstGeom prst="rect">
            <a:avLst/>
          </a:prstGeom>
          <a:noFill/>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网络仿真</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矩形: 圆角 22">
            <a:extLst>
              <a:ext uri="{FF2B5EF4-FFF2-40B4-BE49-F238E27FC236}">
                <a16:creationId xmlns:a16="http://schemas.microsoft.com/office/drawing/2014/main" id="{C422D75A-65FB-4524-A81B-9CAB075D9DBF}"/>
              </a:ext>
            </a:extLst>
          </p:cNvPr>
          <p:cNvSpPr/>
          <p:nvPr/>
        </p:nvSpPr>
        <p:spPr>
          <a:xfrm>
            <a:off x="6432515" y="1970746"/>
            <a:ext cx="2203939" cy="1886829"/>
          </a:xfrm>
          <a:prstGeom prst="roundRect">
            <a:avLst/>
          </a:prstGeom>
          <a:noFill/>
          <a:ln w="19050">
            <a:solidFill>
              <a:srgbClr val="1D8DE5"/>
            </a:solidFill>
            <a:prstDash val="solid"/>
          </a:ln>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基于</a:t>
            </a:r>
            <a:r>
              <a:rPr lang="en-US" altLang="zh-CN" sz="1800" dirty="0">
                <a:effectLst/>
                <a:latin typeface="微软雅黑" panose="020B0503020204020204" pitchFamily="34" charset="-122"/>
                <a:ea typeface="微软雅黑" panose="020B0503020204020204" pitchFamily="34" charset="-122"/>
              </a:rPr>
              <a:t>FPGA</a:t>
            </a: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或者</a:t>
            </a:r>
            <a:r>
              <a:rPr lang="en-US" altLang="zh-CN" sz="1800" dirty="0">
                <a:effectLst/>
                <a:latin typeface="微软雅黑" panose="020B0503020204020204" pitchFamily="34" charset="-122"/>
                <a:ea typeface="微软雅黑" panose="020B0503020204020204" pitchFamily="34" charset="-122"/>
              </a:rPr>
              <a:t>ASIC</a:t>
            </a: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的硬件平台</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algn="ctr" defTabSz="914377" eaLnBrk="1" fontAlgn="auto" latinLnBrk="0" hangingPunct="1">
              <a:lnSpc>
                <a:spcPct val="150000"/>
              </a:lnSpc>
              <a:spcBef>
                <a:spcPts val="0"/>
              </a:spcBef>
              <a:spcAft>
                <a:spcPts val="0"/>
              </a:spcAft>
              <a:buClrTx/>
              <a:buSzTx/>
              <a:tabLst/>
              <a:defRPr/>
            </a:pPr>
            <a:r>
              <a:rPr lang="en-US" altLang="zh-CN" sz="1800" dirty="0">
                <a:effectLst/>
                <a:latin typeface="微软雅黑" panose="020B0503020204020204" pitchFamily="34" charset="-122"/>
                <a:ea typeface="微软雅黑" panose="020B0503020204020204" pitchFamily="34" charset="-122"/>
              </a:rPr>
              <a:t>NS-3</a:t>
            </a: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800" dirty="0" err="1">
                <a:effectLst/>
                <a:latin typeface="微软雅黑" panose="020B0503020204020204" pitchFamily="34" charset="-122"/>
                <a:ea typeface="微软雅黑" panose="020B0503020204020204" pitchFamily="34" charset="-122"/>
              </a:rPr>
              <a:t>OMNet</a:t>
            </a:r>
            <a:r>
              <a:rPr lang="en-US" altLang="zh-CN" sz="1800" dirty="0">
                <a:effectLst/>
                <a:latin typeface="微软雅黑" panose="020B0503020204020204" pitchFamily="34" charset="-122"/>
                <a:ea typeface="微软雅黑" panose="020B0503020204020204" pitchFamily="34" charset="-122"/>
              </a:rPr>
              <a:t>++</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5" name="图片 24">
            <a:extLst>
              <a:ext uri="{FF2B5EF4-FFF2-40B4-BE49-F238E27FC236}">
                <a16:creationId xmlns:a16="http://schemas.microsoft.com/office/drawing/2014/main" id="{8115C13F-FD3E-4C4F-B846-6D6B3C4AC306}"/>
              </a:ext>
            </a:extLst>
          </p:cNvPr>
          <p:cNvPicPr>
            <a:picLocks noChangeAspect="1"/>
          </p:cNvPicPr>
          <p:nvPr/>
        </p:nvPicPr>
        <p:blipFill rotWithShape="1">
          <a:blip r:embed="rId3">
            <a:extLst>
              <a:ext uri="{28A0092B-C50C-407E-A947-70E740481C1C}">
                <a14:useLocalDpi xmlns:a14="http://schemas.microsoft.com/office/drawing/2010/main" val="0"/>
              </a:ext>
            </a:extLst>
          </a:blip>
          <a:srcRect l="4108" r="6317"/>
          <a:stretch/>
        </p:blipFill>
        <p:spPr>
          <a:xfrm>
            <a:off x="8759895" y="1302214"/>
            <a:ext cx="3376242" cy="2342715"/>
          </a:xfrm>
          <a:prstGeom prst="rect">
            <a:avLst/>
          </a:prstGeom>
        </p:spPr>
      </p:pic>
      <p:sp>
        <p:nvSpPr>
          <p:cNvPr id="28" name="箭头: 右 27">
            <a:extLst>
              <a:ext uri="{FF2B5EF4-FFF2-40B4-BE49-F238E27FC236}">
                <a16:creationId xmlns:a16="http://schemas.microsoft.com/office/drawing/2014/main" id="{5355BBCA-FD5E-4C99-A0F7-9D367CC01E75}"/>
              </a:ext>
            </a:extLst>
          </p:cNvPr>
          <p:cNvSpPr/>
          <p:nvPr/>
        </p:nvSpPr>
        <p:spPr>
          <a:xfrm>
            <a:off x="5336012" y="2292245"/>
            <a:ext cx="1105504" cy="33855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2E5C7D2C-E272-4B19-A647-F0DCA340FC91}"/>
              </a:ext>
            </a:extLst>
          </p:cNvPr>
          <p:cNvSpPr txBox="1"/>
          <p:nvPr/>
        </p:nvSpPr>
        <p:spPr>
          <a:xfrm>
            <a:off x="1758110" y="2100209"/>
            <a:ext cx="1494693" cy="455253"/>
          </a:xfrm>
          <a:prstGeom prst="rect">
            <a:avLst/>
          </a:prstGeom>
          <a:noFill/>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网络架构</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圆角 31">
            <a:extLst>
              <a:ext uri="{FF2B5EF4-FFF2-40B4-BE49-F238E27FC236}">
                <a16:creationId xmlns:a16="http://schemas.microsoft.com/office/drawing/2014/main" id="{C489ADFE-BF7A-48E5-A978-6F528393155B}"/>
              </a:ext>
            </a:extLst>
          </p:cNvPr>
          <p:cNvSpPr/>
          <p:nvPr/>
        </p:nvSpPr>
        <p:spPr>
          <a:xfrm>
            <a:off x="205154" y="4261469"/>
            <a:ext cx="2833454" cy="1423085"/>
          </a:xfrm>
          <a:prstGeom prst="roundRect">
            <a:avLst/>
          </a:prstGeom>
          <a:noFill/>
          <a:ln w="19050">
            <a:solidFill>
              <a:srgbClr val="1D8DE5"/>
            </a:solidFill>
            <a:prstDash val="solid"/>
          </a:ln>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边缘设备将</a:t>
            </a: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计算</a:t>
            </a: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任务</a:t>
            </a: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卸载到边缘服务器，发挥计算和存储方面的优势</a:t>
            </a: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9" name="图片 48">
            <a:extLst>
              <a:ext uri="{FF2B5EF4-FFF2-40B4-BE49-F238E27FC236}">
                <a16:creationId xmlns:a16="http://schemas.microsoft.com/office/drawing/2014/main" id="{06ECC3D6-89FB-4945-BEC8-1ADE781F0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459" y="4405286"/>
            <a:ext cx="4035262" cy="2007090"/>
          </a:xfrm>
          <a:prstGeom prst="rect">
            <a:avLst/>
          </a:prstGeom>
        </p:spPr>
      </p:pic>
      <p:sp>
        <p:nvSpPr>
          <p:cNvPr id="33" name="箭头: 右 32">
            <a:extLst>
              <a:ext uri="{FF2B5EF4-FFF2-40B4-BE49-F238E27FC236}">
                <a16:creationId xmlns:a16="http://schemas.microsoft.com/office/drawing/2014/main" id="{BAA44EB0-7339-423E-B760-C17FF2ED2ED7}"/>
              </a:ext>
            </a:extLst>
          </p:cNvPr>
          <p:cNvSpPr/>
          <p:nvPr/>
        </p:nvSpPr>
        <p:spPr>
          <a:xfrm>
            <a:off x="3038607" y="4803735"/>
            <a:ext cx="1886804" cy="33855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4" name="矩形: 圆角 33">
            <a:extLst>
              <a:ext uri="{FF2B5EF4-FFF2-40B4-BE49-F238E27FC236}">
                <a16:creationId xmlns:a16="http://schemas.microsoft.com/office/drawing/2014/main" id="{2B3FE79C-5641-4F78-B86C-416611A62B6C}"/>
              </a:ext>
            </a:extLst>
          </p:cNvPr>
          <p:cNvSpPr/>
          <p:nvPr/>
        </p:nvSpPr>
        <p:spPr>
          <a:xfrm>
            <a:off x="4925411" y="4261468"/>
            <a:ext cx="3261089" cy="1423085"/>
          </a:xfrm>
          <a:prstGeom prst="roundRect">
            <a:avLst/>
          </a:prstGeom>
          <a:noFill/>
          <a:ln w="19050">
            <a:solidFill>
              <a:srgbClr val="1D8DE5"/>
            </a:solidFill>
            <a:prstDash val="solid"/>
          </a:ln>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zh-CN" sz="1800" dirty="0">
                <a:effectLst/>
                <a:latin typeface="微软雅黑" panose="020B0503020204020204" pitchFamily="34" charset="-122"/>
                <a:ea typeface="微软雅黑" panose="020B0503020204020204" pitchFamily="34" charset="-122"/>
                <a:cs typeface="Times New Roman" panose="02020603050405020304" pitchFamily="18" charset="0"/>
              </a:rPr>
              <a:t>边缘服务器过载且云中心资源未被充分利用，反而造成计算任务的高延迟和高能耗</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5AEC3B89-7B9F-4433-B328-191FD7E162E6}"/>
              </a:ext>
            </a:extLst>
          </p:cNvPr>
          <p:cNvSpPr txBox="1"/>
          <p:nvPr/>
        </p:nvSpPr>
        <p:spPr>
          <a:xfrm>
            <a:off x="2913900" y="5026751"/>
            <a:ext cx="2111096" cy="455253"/>
          </a:xfrm>
          <a:prstGeom prst="rect">
            <a:avLst/>
          </a:prstGeom>
          <a:noFill/>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载至边缘服务器</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863CEA06-1535-4CFB-83F4-3FB7A371D8F3}"/>
              </a:ext>
            </a:extLst>
          </p:cNvPr>
          <p:cNvSpPr txBox="1"/>
          <p:nvPr/>
        </p:nvSpPr>
        <p:spPr>
          <a:xfrm>
            <a:off x="3026046" y="4382135"/>
            <a:ext cx="1886804" cy="455253"/>
          </a:xfrm>
          <a:prstGeom prst="rect">
            <a:avLst/>
          </a:prstGeom>
          <a:noFill/>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所有计算任务卸</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3" name="组合 42">
            <a:extLst>
              <a:ext uri="{FF2B5EF4-FFF2-40B4-BE49-F238E27FC236}">
                <a16:creationId xmlns:a16="http://schemas.microsoft.com/office/drawing/2014/main" id="{035C8B90-8515-4F9E-9423-575246D2ED81}"/>
              </a:ext>
            </a:extLst>
          </p:cNvPr>
          <p:cNvGrpSpPr/>
          <p:nvPr/>
        </p:nvGrpSpPr>
        <p:grpSpPr>
          <a:xfrm>
            <a:off x="3676837" y="4721172"/>
            <a:ext cx="466549" cy="455253"/>
            <a:chOff x="3596164" y="4696768"/>
            <a:chExt cx="466549" cy="455253"/>
          </a:xfrm>
        </p:grpSpPr>
        <p:cxnSp>
          <p:nvCxnSpPr>
            <p:cNvPr id="37" name="直接连接符 36">
              <a:extLst>
                <a:ext uri="{FF2B5EF4-FFF2-40B4-BE49-F238E27FC236}">
                  <a16:creationId xmlns:a16="http://schemas.microsoft.com/office/drawing/2014/main" id="{1619CCCD-B527-4410-B3A1-A9B0AA017ECD}"/>
                </a:ext>
              </a:extLst>
            </p:cNvPr>
            <p:cNvCxnSpPr/>
            <p:nvPr/>
          </p:nvCxnSpPr>
          <p:spPr>
            <a:xfrm>
              <a:off x="3596164" y="4696768"/>
              <a:ext cx="456309" cy="455253"/>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F47F698A-4F38-415A-BF45-EC910B9B4776}"/>
                </a:ext>
              </a:extLst>
            </p:cNvPr>
            <p:cNvCxnSpPr>
              <a:cxnSpLocks/>
            </p:cNvCxnSpPr>
            <p:nvPr/>
          </p:nvCxnSpPr>
          <p:spPr>
            <a:xfrm flipH="1">
              <a:off x="3606404" y="4696768"/>
              <a:ext cx="456309" cy="455253"/>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45" name="箭头: 右 44">
            <a:extLst>
              <a:ext uri="{FF2B5EF4-FFF2-40B4-BE49-F238E27FC236}">
                <a16:creationId xmlns:a16="http://schemas.microsoft.com/office/drawing/2014/main" id="{25030970-8BCF-40EB-B6E6-66FCA0B91C75}"/>
              </a:ext>
            </a:extLst>
          </p:cNvPr>
          <p:cNvSpPr/>
          <p:nvPr/>
        </p:nvSpPr>
        <p:spPr>
          <a:xfrm rot="5400000">
            <a:off x="3627977" y="5633963"/>
            <a:ext cx="554027" cy="33855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65D2A454-EACA-4213-A901-759F0404D1F4}"/>
              </a:ext>
            </a:extLst>
          </p:cNvPr>
          <p:cNvSpPr txBox="1"/>
          <p:nvPr/>
        </p:nvSpPr>
        <p:spPr>
          <a:xfrm>
            <a:off x="3076344" y="6124476"/>
            <a:ext cx="1669648"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资源优化配置</a:t>
            </a:r>
            <a:endParaRPr lang="zh-CN" altLang="en-US" dirty="0">
              <a:latin typeface="微软雅黑" panose="020B0503020204020204" pitchFamily="34" charset="-122"/>
              <a:ea typeface="微软雅黑" panose="020B0503020204020204" pitchFamily="34" charset="-122"/>
            </a:endParaRPr>
          </a:p>
        </p:txBody>
      </p:sp>
      <p:cxnSp>
        <p:nvCxnSpPr>
          <p:cNvPr id="51" name="直接箭头连接符 50">
            <a:extLst>
              <a:ext uri="{FF2B5EF4-FFF2-40B4-BE49-F238E27FC236}">
                <a16:creationId xmlns:a16="http://schemas.microsoft.com/office/drawing/2014/main" id="{718A54E8-0FBB-433D-8972-24C69D8D3481}"/>
              </a:ext>
            </a:extLst>
          </p:cNvPr>
          <p:cNvCxnSpPr>
            <a:stCxn id="48" idx="3"/>
          </p:cNvCxnSpPr>
          <p:nvPr/>
        </p:nvCxnSpPr>
        <p:spPr>
          <a:xfrm flipV="1">
            <a:off x="4745992" y="6296628"/>
            <a:ext cx="3890462" cy="125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4C4DF294-C975-4B0B-BAF1-A8D3B82008D5}"/>
              </a:ext>
            </a:extLst>
          </p:cNvPr>
          <p:cNvSpPr txBox="1"/>
          <p:nvPr/>
        </p:nvSpPr>
        <p:spPr>
          <a:xfrm>
            <a:off x="5127268" y="2860544"/>
            <a:ext cx="1494693" cy="455253"/>
          </a:xfrm>
          <a:prstGeom prst="rect">
            <a:avLst/>
          </a:prstGeom>
          <a:noFill/>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en-US" sz="1800" dirty="0">
                <a:effectLst/>
                <a:latin typeface="微软雅黑" panose="020B0503020204020204" pitchFamily="34" charset="-122"/>
                <a:ea typeface="微软雅黑" panose="020B0503020204020204" pitchFamily="34" charset="-122"/>
                <a:cs typeface="Times New Roman" panose="02020603050405020304" pitchFamily="18" charset="0"/>
              </a:rPr>
              <a:t>验证设计</a:t>
            </a:r>
            <a:endParaRPr lang="en-US" altLang="zh-CN" sz="18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6" name="箭头: 右 55">
            <a:extLst>
              <a:ext uri="{FF2B5EF4-FFF2-40B4-BE49-F238E27FC236}">
                <a16:creationId xmlns:a16="http://schemas.microsoft.com/office/drawing/2014/main" id="{2FEC3B92-0748-4522-AE1E-0E8268E2664A}"/>
              </a:ext>
            </a:extLst>
          </p:cNvPr>
          <p:cNvSpPr/>
          <p:nvPr/>
        </p:nvSpPr>
        <p:spPr>
          <a:xfrm flipH="1">
            <a:off x="5321863" y="2630799"/>
            <a:ext cx="1105504" cy="33855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0FAB36AF-EA97-1C81-D818-F39F809A12D7}"/>
              </a:ext>
            </a:extLst>
          </p:cNvPr>
          <p:cNvSpPr txBox="1"/>
          <p:nvPr/>
        </p:nvSpPr>
        <p:spPr>
          <a:xfrm>
            <a:off x="9991957" y="2068286"/>
            <a:ext cx="906476"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（边）</a:t>
            </a:r>
          </a:p>
        </p:txBody>
      </p:sp>
      <p:sp>
        <p:nvSpPr>
          <p:cNvPr id="4" name="文本框 3">
            <a:extLst>
              <a:ext uri="{FF2B5EF4-FFF2-40B4-BE49-F238E27FC236}">
                <a16:creationId xmlns:a16="http://schemas.microsoft.com/office/drawing/2014/main" id="{21ED4495-DD04-83CB-1CF5-83CE6E97D038}"/>
              </a:ext>
            </a:extLst>
          </p:cNvPr>
          <p:cNvSpPr txBox="1"/>
          <p:nvPr/>
        </p:nvSpPr>
        <p:spPr>
          <a:xfrm>
            <a:off x="9991957" y="2968200"/>
            <a:ext cx="906476"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（端）</a:t>
            </a:r>
          </a:p>
        </p:txBody>
      </p:sp>
      <p:sp>
        <p:nvSpPr>
          <p:cNvPr id="5" name="文本框 4">
            <a:extLst>
              <a:ext uri="{FF2B5EF4-FFF2-40B4-BE49-F238E27FC236}">
                <a16:creationId xmlns:a16="http://schemas.microsoft.com/office/drawing/2014/main" id="{0B8110D0-9571-1A25-9E97-34D86316DF31}"/>
              </a:ext>
            </a:extLst>
          </p:cNvPr>
          <p:cNvSpPr txBox="1"/>
          <p:nvPr/>
        </p:nvSpPr>
        <p:spPr>
          <a:xfrm>
            <a:off x="9991957" y="1302214"/>
            <a:ext cx="906476"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（云）</a:t>
            </a:r>
          </a:p>
        </p:txBody>
      </p:sp>
    </p:spTree>
    <p:extLst>
      <p:ext uri="{BB962C8B-B14F-4D97-AF65-F5344CB8AC3E}">
        <p14:creationId xmlns:p14="http://schemas.microsoft.com/office/powerpoint/2010/main" val="34648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a:extLst>
              <a:ext uri="{FF2B5EF4-FFF2-40B4-BE49-F238E27FC236}">
                <a16:creationId xmlns:a16="http://schemas.microsoft.com/office/drawing/2014/main" id="{3E13E3BC-A92F-4AC0-96E0-8C76201DEFAE}"/>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研究目标</a:t>
            </a:r>
          </a:p>
        </p:txBody>
      </p:sp>
      <p:sp>
        <p:nvSpPr>
          <p:cNvPr id="8" name="圆角矩形 106">
            <a:extLst>
              <a:ext uri="{FF2B5EF4-FFF2-40B4-BE49-F238E27FC236}">
                <a16:creationId xmlns:a16="http://schemas.microsoft.com/office/drawing/2014/main" id="{B6D91B15-BCF4-FFD2-5320-B31109D8749D}"/>
              </a:ext>
            </a:extLst>
          </p:cNvPr>
          <p:cNvSpPr/>
          <p:nvPr/>
        </p:nvSpPr>
        <p:spPr>
          <a:xfrm>
            <a:off x="2075543" y="1142434"/>
            <a:ext cx="8998857" cy="840579"/>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sz="20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建筑与市政公用设施的“端边云”计算体系和网联架构</a:t>
            </a:r>
            <a:endParaRPr lang="zh-CN" altLang="en-US" sz="20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9" name="圆角矩形 106">
            <a:extLst>
              <a:ext uri="{FF2B5EF4-FFF2-40B4-BE49-F238E27FC236}">
                <a16:creationId xmlns:a16="http://schemas.microsoft.com/office/drawing/2014/main" id="{A9188A9B-AD56-8A32-6D34-7424B1191A92}"/>
              </a:ext>
            </a:extLst>
          </p:cNvPr>
          <p:cNvSpPr/>
          <p:nvPr/>
        </p:nvSpPr>
        <p:spPr>
          <a:xfrm>
            <a:off x="2075543" y="2554117"/>
            <a:ext cx="8998857" cy="840579"/>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sz="20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面向多源运维数据的资源配置优化模型和自适应动态网络动态调度方法</a:t>
            </a:r>
            <a:endParaRPr lang="zh-CN" altLang="en-US" sz="20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箭头: 右 15">
            <a:extLst>
              <a:ext uri="{FF2B5EF4-FFF2-40B4-BE49-F238E27FC236}">
                <a16:creationId xmlns:a16="http://schemas.microsoft.com/office/drawing/2014/main" id="{F3F3E499-33BE-B6EB-9D2D-3B515DC6125C}"/>
              </a:ext>
            </a:extLst>
          </p:cNvPr>
          <p:cNvSpPr/>
          <p:nvPr/>
        </p:nvSpPr>
        <p:spPr>
          <a:xfrm rot="5400000">
            <a:off x="2880858" y="3357972"/>
            <a:ext cx="470764" cy="61282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2060"/>
              </a:solidFill>
              <a:latin typeface="Times New Roman" panose="02020603050405020304" pitchFamily="18" charset="0"/>
              <a:ea typeface="微软雅黑" panose="020B0503020204020204" pitchFamily="34" charset="-122"/>
            </a:endParaRPr>
          </a:p>
        </p:txBody>
      </p:sp>
      <p:sp>
        <p:nvSpPr>
          <p:cNvPr id="11" name="圆角矩形 106">
            <a:extLst>
              <a:ext uri="{FF2B5EF4-FFF2-40B4-BE49-F238E27FC236}">
                <a16:creationId xmlns:a16="http://schemas.microsoft.com/office/drawing/2014/main" id="{338B4AF4-9927-6CDB-D26B-912DB05FA6F8}"/>
              </a:ext>
            </a:extLst>
          </p:cNvPr>
          <p:cNvSpPr/>
          <p:nvPr/>
        </p:nvSpPr>
        <p:spPr>
          <a:xfrm>
            <a:off x="1406979" y="3959904"/>
            <a:ext cx="3191308" cy="1047525"/>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优化分布式采集</a:t>
            </a:r>
            <a:r>
              <a:rPr lang="en-US" altLang="zh-CN"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存储</a:t>
            </a:r>
            <a:r>
              <a:rPr lang="en-US" altLang="zh-CN"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计算系统的协同工作能力</a:t>
            </a:r>
            <a:endPar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圆角矩形 106">
            <a:extLst>
              <a:ext uri="{FF2B5EF4-FFF2-40B4-BE49-F238E27FC236}">
                <a16:creationId xmlns:a16="http://schemas.microsoft.com/office/drawing/2014/main" id="{3DB600A3-E8E8-5797-71F6-199D53108C03}"/>
              </a:ext>
            </a:extLst>
          </p:cNvPr>
          <p:cNvSpPr/>
          <p:nvPr/>
        </p:nvSpPr>
        <p:spPr>
          <a:xfrm>
            <a:off x="4890408" y="3959904"/>
            <a:ext cx="4572000" cy="1047525"/>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运用具有</a:t>
            </a: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高容错性和伸缩性的分布式部署</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，发挥智能网络连接所需要边缘计算能力</a:t>
            </a:r>
          </a:p>
        </p:txBody>
      </p:sp>
      <p:sp>
        <p:nvSpPr>
          <p:cNvPr id="14" name="圆角矩形 106">
            <a:extLst>
              <a:ext uri="{FF2B5EF4-FFF2-40B4-BE49-F238E27FC236}">
                <a16:creationId xmlns:a16="http://schemas.microsoft.com/office/drawing/2014/main" id="{E6409FD8-8034-4DE1-08E0-3052AA4540D3}"/>
              </a:ext>
            </a:extLst>
          </p:cNvPr>
          <p:cNvSpPr/>
          <p:nvPr/>
        </p:nvSpPr>
        <p:spPr>
          <a:xfrm>
            <a:off x="9834164" y="3959904"/>
            <a:ext cx="1680372" cy="1047525"/>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为其他子课题提供数据支撑</a:t>
            </a:r>
          </a:p>
        </p:txBody>
      </p:sp>
      <p:sp>
        <p:nvSpPr>
          <p:cNvPr id="19" name="文本框 18">
            <a:extLst>
              <a:ext uri="{FF2B5EF4-FFF2-40B4-BE49-F238E27FC236}">
                <a16:creationId xmlns:a16="http://schemas.microsoft.com/office/drawing/2014/main" id="{B9469F0A-B58F-3141-B5BE-7626F21E969A}"/>
              </a:ext>
            </a:extLst>
          </p:cNvPr>
          <p:cNvSpPr txBox="1"/>
          <p:nvPr/>
        </p:nvSpPr>
        <p:spPr>
          <a:xfrm>
            <a:off x="12687360" y="2118415"/>
            <a:ext cx="4085771" cy="1200329"/>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延长基础设施生命周期，降低能源消耗和运维成本，推动管理模式及产业升级，缓解城市资源压力，防灾减灾，保障人民群众生命和财产安全</a:t>
            </a:r>
          </a:p>
        </p:txBody>
      </p:sp>
      <p:sp>
        <p:nvSpPr>
          <p:cNvPr id="31" name="箭头: 右 15">
            <a:extLst>
              <a:ext uri="{FF2B5EF4-FFF2-40B4-BE49-F238E27FC236}">
                <a16:creationId xmlns:a16="http://schemas.microsoft.com/office/drawing/2014/main" id="{EA51A7AE-D7B3-C736-1249-F283B9E99A87}"/>
              </a:ext>
            </a:extLst>
          </p:cNvPr>
          <p:cNvSpPr/>
          <p:nvPr/>
        </p:nvSpPr>
        <p:spPr>
          <a:xfrm rot="5400000">
            <a:off x="6132762" y="1953360"/>
            <a:ext cx="470764" cy="61282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2060"/>
              </a:solidFill>
              <a:latin typeface="Times New Roman" panose="02020603050405020304" pitchFamily="18" charset="0"/>
              <a:ea typeface="微软雅黑" panose="020B0503020204020204" pitchFamily="34" charset="-122"/>
            </a:endParaRPr>
          </a:p>
        </p:txBody>
      </p:sp>
      <p:sp>
        <p:nvSpPr>
          <p:cNvPr id="38" name="箭头: 右 15">
            <a:extLst>
              <a:ext uri="{FF2B5EF4-FFF2-40B4-BE49-F238E27FC236}">
                <a16:creationId xmlns:a16="http://schemas.microsoft.com/office/drawing/2014/main" id="{C41DB116-EA39-E952-6D4E-0BDEA587D501}"/>
              </a:ext>
            </a:extLst>
          </p:cNvPr>
          <p:cNvSpPr/>
          <p:nvPr/>
        </p:nvSpPr>
        <p:spPr>
          <a:xfrm rot="5400000">
            <a:off x="6912405" y="3396877"/>
            <a:ext cx="470764" cy="61282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2060"/>
              </a:solidFill>
              <a:latin typeface="Times New Roman" panose="02020603050405020304" pitchFamily="18" charset="0"/>
              <a:ea typeface="微软雅黑" panose="020B0503020204020204" pitchFamily="34" charset="-122"/>
            </a:endParaRPr>
          </a:p>
        </p:txBody>
      </p:sp>
      <p:sp>
        <p:nvSpPr>
          <p:cNvPr id="39" name="箭头: 右 15">
            <a:extLst>
              <a:ext uri="{FF2B5EF4-FFF2-40B4-BE49-F238E27FC236}">
                <a16:creationId xmlns:a16="http://schemas.microsoft.com/office/drawing/2014/main" id="{229583E3-EF62-620C-32C1-DDD0E8F77A94}"/>
              </a:ext>
            </a:extLst>
          </p:cNvPr>
          <p:cNvSpPr/>
          <p:nvPr/>
        </p:nvSpPr>
        <p:spPr>
          <a:xfrm rot="5400000">
            <a:off x="10230135" y="3422448"/>
            <a:ext cx="470764" cy="61282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2060"/>
              </a:solidFill>
              <a:latin typeface="Times New Roman" panose="02020603050405020304" pitchFamily="18" charset="0"/>
              <a:ea typeface="微软雅黑" panose="020B0503020204020204" pitchFamily="34" charset="-122"/>
            </a:endParaRPr>
          </a:p>
        </p:txBody>
      </p:sp>
      <p:sp>
        <p:nvSpPr>
          <p:cNvPr id="41" name="圆角矩形 106">
            <a:extLst>
              <a:ext uri="{FF2B5EF4-FFF2-40B4-BE49-F238E27FC236}">
                <a16:creationId xmlns:a16="http://schemas.microsoft.com/office/drawing/2014/main" id="{AA0D147C-9CD0-7121-DF32-02DF506597FC}"/>
              </a:ext>
            </a:extLst>
          </p:cNvPr>
          <p:cNvSpPr/>
          <p:nvPr/>
        </p:nvSpPr>
        <p:spPr>
          <a:xfrm>
            <a:off x="1406979" y="5585338"/>
            <a:ext cx="3191308" cy="1047525"/>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降低智慧运维过程中大规模数据的端</a:t>
            </a:r>
            <a:r>
              <a:rPr lang="en-US" altLang="zh-CN"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t>
            </a: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边延迟。</a:t>
            </a:r>
          </a:p>
        </p:txBody>
      </p:sp>
      <p:sp>
        <p:nvSpPr>
          <p:cNvPr id="44" name="圆角矩形 106">
            <a:extLst>
              <a:ext uri="{FF2B5EF4-FFF2-40B4-BE49-F238E27FC236}">
                <a16:creationId xmlns:a16="http://schemas.microsoft.com/office/drawing/2014/main" id="{42320E2A-1D2C-D937-84DB-32E3D2DE3975}"/>
              </a:ext>
            </a:extLst>
          </p:cNvPr>
          <p:cNvSpPr/>
          <p:nvPr/>
        </p:nvSpPr>
        <p:spPr>
          <a:xfrm>
            <a:off x="4890408" y="5580802"/>
            <a:ext cx="4572000" cy="1047525"/>
          </a:xfrm>
          <a:prstGeom prst="roundRect">
            <a:avLst>
              <a:gd name="adj" fmla="val 10880"/>
            </a:avLst>
          </a:prstGeom>
          <a:solidFill>
            <a:srgbClr val="BDD7EE"/>
          </a:solidFill>
          <a:ln w="12700" cap="flat" cmpd="sng" algn="ctr">
            <a:solidFill>
              <a:schemeClr val="accent5">
                <a:lumMod val="75000"/>
              </a:schemeClr>
            </a:solidFill>
            <a:prstDash val="solid"/>
            <a:miter lim="800000"/>
          </a:ln>
          <a:effectLst/>
          <a:scene3d>
            <a:camera prst="orthographicFront"/>
            <a:lightRig rig="threePt" dir="t"/>
          </a:scene3d>
          <a:sp3d>
            <a:bevelT w="139700" prst="cross"/>
          </a:sp3d>
        </p:spPr>
        <p:txBody>
          <a:bodyPr rtlCol="0" anchor="ctr"/>
          <a:lstStyle/>
          <a:p>
            <a:pPr algn="ctr" defTabSz="914400">
              <a:lnSpc>
                <a:spcPct val="120000"/>
              </a:lnSpc>
              <a:defRPr/>
            </a:pPr>
            <a:r>
              <a:rPr lang="zh-CN" altLang="en-US"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实现运维数据的快速获取，降低网络负载，缩短响应时长，实现安全、高效、近实时的协同计算服务协议</a:t>
            </a:r>
          </a:p>
        </p:txBody>
      </p:sp>
      <p:sp>
        <p:nvSpPr>
          <p:cNvPr id="46" name="箭头: 右 15">
            <a:extLst>
              <a:ext uri="{FF2B5EF4-FFF2-40B4-BE49-F238E27FC236}">
                <a16:creationId xmlns:a16="http://schemas.microsoft.com/office/drawing/2014/main" id="{FC47BE29-6429-627B-FF47-73074A7E37E2}"/>
              </a:ext>
            </a:extLst>
          </p:cNvPr>
          <p:cNvSpPr/>
          <p:nvPr/>
        </p:nvSpPr>
        <p:spPr>
          <a:xfrm rot="5400000">
            <a:off x="2880858" y="4996540"/>
            <a:ext cx="470764" cy="61282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2060"/>
              </a:solidFill>
              <a:latin typeface="Times New Roman" panose="02020603050405020304" pitchFamily="18" charset="0"/>
              <a:ea typeface="微软雅黑" panose="020B0503020204020204" pitchFamily="34" charset="-122"/>
            </a:endParaRPr>
          </a:p>
        </p:txBody>
      </p:sp>
      <p:sp>
        <p:nvSpPr>
          <p:cNvPr id="47" name="箭头: 右 15">
            <a:extLst>
              <a:ext uri="{FF2B5EF4-FFF2-40B4-BE49-F238E27FC236}">
                <a16:creationId xmlns:a16="http://schemas.microsoft.com/office/drawing/2014/main" id="{77DDCBAB-825E-BC02-0D1A-C3C4D2347C95}"/>
              </a:ext>
            </a:extLst>
          </p:cNvPr>
          <p:cNvSpPr/>
          <p:nvPr/>
        </p:nvSpPr>
        <p:spPr>
          <a:xfrm rot="5400000">
            <a:off x="6937601" y="4996540"/>
            <a:ext cx="470764" cy="61282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2060"/>
              </a:solidFill>
              <a:latin typeface="Times New Roman" panose="02020603050405020304" pitchFamily="18" charset="0"/>
              <a:ea typeface="微软雅黑" panose="020B0503020204020204" pitchFamily="34" charset="-122"/>
            </a:endParaRPr>
          </a:p>
        </p:txBody>
      </p:sp>
    </p:spTree>
    <p:extLst>
      <p:ext uri="{BB962C8B-B14F-4D97-AF65-F5344CB8AC3E}">
        <p14:creationId xmlns:p14="http://schemas.microsoft.com/office/powerpoint/2010/main" val="184155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7">
            <a:extLst>
              <a:ext uri="{FF2B5EF4-FFF2-40B4-BE49-F238E27FC236}">
                <a16:creationId xmlns:a16="http://schemas.microsoft.com/office/drawing/2014/main" id="{0971F8AA-024B-4F9F-BE95-4D93D9AD2AEC}"/>
              </a:ext>
            </a:extLst>
          </p:cNvPr>
          <p:cNvSpPr txBox="1">
            <a:spLocks/>
          </p:cNvSpPr>
          <p:nvPr/>
        </p:nvSpPr>
        <p:spPr>
          <a:xfrm>
            <a:off x="441433" y="175325"/>
            <a:ext cx="7945822" cy="5762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矩形: 圆角 5">
            <a:extLst>
              <a:ext uri="{FF2B5EF4-FFF2-40B4-BE49-F238E27FC236}">
                <a16:creationId xmlns:a16="http://schemas.microsoft.com/office/drawing/2014/main" id="{0C51BBC4-267E-4D9D-AA4A-88BD17A31093}"/>
              </a:ext>
            </a:extLst>
          </p:cNvPr>
          <p:cNvSpPr/>
          <p:nvPr/>
        </p:nvSpPr>
        <p:spPr>
          <a:xfrm>
            <a:off x="282159" y="1997574"/>
            <a:ext cx="4125155" cy="1574332"/>
          </a:xfrm>
          <a:prstGeom prst="roundRect">
            <a:avLst/>
          </a:prstGeom>
          <a:noFill/>
          <a:ln w="19050">
            <a:solidFill>
              <a:srgbClr val="1D8DE5"/>
            </a:solidFill>
            <a:prstDash val="solid"/>
          </a:ln>
        </p:spPr>
        <p:txBody>
          <a:bodyPr wrap="square">
            <a:spAutoFit/>
          </a:bodyPr>
          <a:lstStyle/>
          <a:p>
            <a:pPr marR="0" lvl="0" algn="ctr" defTabSz="914377" eaLnBrk="1" fontAlgn="auto" latinLnBrk="0" hangingPunct="1">
              <a:lnSpc>
                <a:spcPct val="150000"/>
              </a:lnSpc>
              <a:spcBef>
                <a:spcPts val="0"/>
              </a:spcBef>
              <a:spcAft>
                <a:spcPts val="0"/>
              </a:spcAft>
              <a:buClrTx/>
              <a:buSzTx/>
              <a:tabLst/>
              <a:defRPr/>
            </a:pPr>
            <a:r>
              <a:rPr lang="zh-CN" altLang="zh-CN" sz="2000" dirty="0">
                <a:effectLst/>
                <a:latin typeface="微软雅黑" panose="020B0503020204020204" pitchFamily="34" charset="-122"/>
                <a:ea typeface="微软雅黑" panose="020B0503020204020204" pitchFamily="34" charset="-122"/>
                <a:cs typeface="宋体" panose="02010600030101010101" pitchFamily="2" charset="-122"/>
              </a:rPr>
              <a:t>“云边端”架构体系中多源信息的</a:t>
            </a:r>
            <a:r>
              <a:rPr lang="zh-CN" altLang="zh-CN" sz="2000" b="1" dirty="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量化建模方法</a:t>
            </a:r>
            <a:r>
              <a:rPr lang="zh-CN" altLang="zh-CN" sz="2000" dirty="0">
                <a:effectLst/>
                <a:latin typeface="微软雅黑" panose="020B0503020204020204" pitchFamily="34" charset="-122"/>
                <a:ea typeface="微软雅黑" panose="020B0503020204020204" pitchFamily="34" charset="-122"/>
                <a:cs typeface="宋体" panose="02010600030101010101" pitchFamily="2" charset="-122"/>
              </a:rPr>
              <a:t>和复杂离散拓补系统的</a:t>
            </a:r>
            <a:r>
              <a:rPr lang="zh-CN" altLang="zh-CN" sz="2000" b="1" dirty="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多目标</a:t>
            </a:r>
            <a:r>
              <a:rPr lang="zh-CN" altLang="en-US" sz="2000" b="1"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资源</a:t>
            </a:r>
            <a:r>
              <a:rPr lang="zh-CN" altLang="zh-CN" sz="2000" b="1" dirty="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动态调度机制</a:t>
            </a:r>
            <a:endParaRPr lang="en-US" altLang="zh-CN" sz="20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圆角 6">
            <a:extLst>
              <a:ext uri="{FF2B5EF4-FFF2-40B4-BE49-F238E27FC236}">
                <a16:creationId xmlns:a16="http://schemas.microsoft.com/office/drawing/2014/main" id="{702C2F7C-EC98-45B7-BC88-9693931C36C3}"/>
              </a:ext>
            </a:extLst>
          </p:cNvPr>
          <p:cNvSpPr/>
          <p:nvPr/>
        </p:nvSpPr>
        <p:spPr>
          <a:xfrm>
            <a:off x="4854102" y="2019189"/>
            <a:ext cx="2955851" cy="1574332"/>
          </a:xfrm>
          <a:prstGeom prst="roundRect">
            <a:avLst/>
          </a:prstGeom>
          <a:noFill/>
          <a:ln w="19050">
            <a:solidFill>
              <a:srgbClr val="1D8DE5"/>
            </a:solidFill>
            <a:prstDash val="solid"/>
          </a:ln>
        </p:spPr>
        <p:txBody>
          <a:bodyPr wrap="square">
            <a:spAutoFit/>
          </a:bodyPr>
          <a:lstStyle/>
          <a:p>
            <a:pPr algn="ctr" defTabSz="914377">
              <a:lnSpc>
                <a:spcPct val="150000"/>
              </a:lnSpc>
              <a:defRPr/>
            </a:pPr>
            <a:r>
              <a:rPr lang="zh-CN" altLang="zh-CN" sz="2000" dirty="0">
                <a:latin typeface="微软雅黑" panose="020B0503020204020204" pitchFamily="34" charset="-122"/>
                <a:ea typeface="微软雅黑" panose="020B0503020204020204" pitchFamily="34" charset="-122"/>
              </a:rPr>
              <a:t>适应运维数据</a:t>
            </a:r>
            <a:r>
              <a:rPr lang="zh-CN" altLang="zh-CN" sz="2000" b="1" dirty="0">
                <a:solidFill>
                  <a:srgbClr val="FF0000"/>
                </a:solidFill>
                <a:latin typeface="微软雅黑" panose="020B0503020204020204" pitchFamily="34" charset="-122"/>
                <a:ea typeface="微软雅黑" panose="020B0503020204020204" pitchFamily="34" charset="-122"/>
              </a:rPr>
              <a:t>时变</a:t>
            </a:r>
            <a:r>
              <a:rPr lang="zh-CN" altLang="zh-CN" sz="2000" dirty="0">
                <a:latin typeface="微软雅黑" panose="020B0503020204020204" pitchFamily="34" charset="-122"/>
                <a:ea typeface="微软雅黑" panose="020B0503020204020204" pitchFamily="34" charset="-122"/>
              </a:rPr>
              <a:t>传输、存储、计算</a:t>
            </a:r>
            <a:r>
              <a:rPr lang="zh-CN" altLang="zh-CN" sz="2000" b="1" dirty="0">
                <a:solidFill>
                  <a:srgbClr val="FF0000"/>
                </a:solidFill>
                <a:latin typeface="微软雅黑" panose="020B0503020204020204" pitchFamily="34" charset="-122"/>
                <a:ea typeface="微软雅黑" panose="020B0503020204020204" pitchFamily="34" charset="-122"/>
              </a:rPr>
              <a:t>需求</a:t>
            </a:r>
            <a:r>
              <a:rPr lang="zh-CN" altLang="zh-CN" sz="2000" dirty="0">
                <a:latin typeface="微软雅黑" panose="020B0503020204020204" pitchFamily="34" charset="-122"/>
                <a:ea typeface="微软雅黑" panose="020B0503020204020204" pitchFamily="34" charset="-122"/>
              </a:rPr>
              <a:t>的</a:t>
            </a:r>
            <a:r>
              <a:rPr lang="zh-CN" altLang="zh-CN" sz="2000" b="1" dirty="0">
                <a:solidFill>
                  <a:srgbClr val="FF0000"/>
                </a:solidFill>
                <a:latin typeface="微软雅黑" panose="020B0503020204020204" pitchFamily="34" charset="-122"/>
                <a:ea typeface="微软雅黑" panose="020B0503020204020204" pitchFamily="34" charset="-122"/>
              </a:rPr>
              <a:t>自适应动态组网机制</a:t>
            </a:r>
            <a:endParaRPr lang="en-US" altLang="zh-CN" sz="2000" dirty="0">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0ACBFD0F-B7D5-4F57-9100-689381AC816D}"/>
              </a:ext>
            </a:extLst>
          </p:cNvPr>
          <p:cNvSpPr/>
          <p:nvPr/>
        </p:nvSpPr>
        <p:spPr>
          <a:xfrm>
            <a:off x="8256741" y="1978573"/>
            <a:ext cx="3544583" cy="1574332"/>
          </a:xfrm>
          <a:prstGeom prst="roundRect">
            <a:avLst/>
          </a:prstGeom>
          <a:noFill/>
          <a:ln w="19050">
            <a:solidFill>
              <a:srgbClr val="1D8DE5"/>
            </a:solidFill>
            <a:prstDash val="solid"/>
          </a:ln>
        </p:spPr>
        <p:txBody>
          <a:bodyPr wrap="square">
            <a:spAutoFit/>
          </a:bodyPr>
          <a:lstStyle/>
          <a:p>
            <a:pPr algn="ctr" defTabSz="914377">
              <a:lnSpc>
                <a:spcPct val="150000"/>
              </a:lnSpc>
              <a:defRPr/>
            </a:pPr>
            <a:r>
              <a:rPr lang="zh-CN" altLang="zh-CN" sz="2000" dirty="0">
                <a:latin typeface="微软雅黑" panose="020B0503020204020204" pitchFamily="34" charset="-122"/>
                <a:ea typeface="微软雅黑" panose="020B0503020204020204" pitchFamily="34" charset="-122"/>
              </a:rPr>
              <a:t>适用于建筑与市政公用设施的分布式</a:t>
            </a:r>
            <a:r>
              <a:rPr lang="zh-CN" altLang="zh-CN" sz="2000" b="1" dirty="0">
                <a:solidFill>
                  <a:srgbClr val="FF0000"/>
                </a:solidFill>
                <a:latin typeface="微软雅黑" panose="020B0503020204020204" pitchFamily="34" charset="-122"/>
                <a:ea typeface="微软雅黑" panose="020B0503020204020204" pitchFamily="34" charset="-122"/>
              </a:rPr>
              <a:t>高性能传输</a:t>
            </a:r>
            <a:r>
              <a:rPr lang="en-US" altLang="zh-CN" sz="2000" b="1" dirty="0">
                <a:solidFill>
                  <a:srgbClr val="FF0000"/>
                </a:solidFill>
                <a:latin typeface="微软雅黑" panose="020B0503020204020204" pitchFamily="34" charset="-122"/>
                <a:ea typeface="微软雅黑" panose="020B0503020204020204" pitchFamily="34" charset="-122"/>
              </a:rPr>
              <a:t>-</a:t>
            </a:r>
            <a:r>
              <a:rPr lang="zh-CN" altLang="zh-CN" sz="2000" b="1" dirty="0">
                <a:solidFill>
                  <a:srgbClr val="FF0000"/>
                </a:solidFill>
                <a:latin typeface="微软雅黑" panose="020B0503020204020204" pitchFamily="34" charset="-122"/>
                <a:ea typeface="微软雅黑" panose="020B0503020204020204" pitchFamily="34" charset="-122"/>
              </a:rPr>
              <a:t>存储</a:t>
            </a:r>
            <a:r>
              <a:rPr lang="en-US" altLang="zh-CN" sz="2000" b="1" dirty="0">
                <a:solidFill>
                  <a:srgbClr val="FF0000"/>
                </a:solidFill>
                <a:latin typeface="微软雅黑" panose="020B0503020204020204" pitchFamily="34" charset="-122"/>
                <a:ea typeface="微软雅黑" panose="020B0503020204020204" pitchFamily="34" charset="-122"/>
              </a:rPr>
              <a:t>-</a:t>
            </a:r>
            <a:r>
              <a:rPr lang="zh-CN" altLang="zh-CN" sz="2000" b="1" dirty="0">
                <a:solidFill>
                  <a:srgbClr val="FF0000"/>
                </a:solidFill>
                <a:latin typeface="微软雅黑" panose="020B0503020204020204" pitchFamily="34" charset="-122"/>
                <a:ea typeface="微软雅黑" panose="020B0503020204020204" pitchFamily="34" charset="-122"/>
              </a:rPr>
              <a:t>计算网联架构方案</a:t>
            </a:r>
            <a:endParaRPr lang="en-US" altLang="zh-CN" sz="20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AFCF93D3-BBA6-4622-9F4F-76B40E97A9F3}"/>
              </a:ext>
            </a:extLst>
          </p:cNvPr>
          <p:cNvSpPr txBox="1"/>
          <p:nvPr/>
        </p:nvSpPr>
        <p:spPr>
          <a:xfrm>
            <a:off x="1356599" y="1617435"/>
            <a:ext cx="1936560" cy="400110"/>
          </a:xfrm>
          <a:prstGeom prst="rect">
            <a:avLst/>
          </a:prstGeom>
          <a:noFill/>
        </p:spPr>
        <p:txBody>
          <a:bodyPr wrap="square">
            <a:spAutoFit/>
          </a:bodyPr>
          <a:lstStyle/>
          <a:p>
            <a:pPr algn="ctr"/>
            <a:r>
              <a:rPr lang="zh-CN" altLang="zh-CN" sz="2000" b="1" dirty="0">
                <a:effectLst/>
                <a:latin typeface="微软雅黑" panose="020B0503020204020204" pitchFamily="34" charset="-122"/>
                <a:ea typeface="微软雅黑" panose="020B0503020204020204" pitchFamily="34" charset="-122"/>
                <a:cs typeface="宋体" panose="02010600030101010101" pitchFamily="2" charset="-122"/>
              </a:rPr>
              <a:t>科学问题</a:t>
            </a:r>
            <a:r>
              <a:rPr lang="en-US"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49EE9533-385E-4328-91D3-134B89432C9D}"/>
              </a:ext>
            </a:extLst>
          </p:cNvPr>
          <p:cNvSpPr txBox="1"/>
          <p:nvPr/>
        </p:nvSpPr>
        <p:spPr>
          <a:xfrm>
            <a:off x="5418236" y="1617435"/>
            <a:ext cx="1936560" cy="400110"/>
          </a:xfrm>
          <a:prstGeom prst="rect">
            <a:avLst/>
          </a:prstGeom>
          <a:noFill/>
        </p:spPr>
        <p:txBody>
          <a:bodyPr wrap="square">
            <a:spAutoFit/>
          </a:bodyPr>
          <a:lstStyle/>
          <a:p>
            <a:pPr algn="ctr"/>
            <a:r>
              <a:rPr lang="zh-CN" altLang="zh-CN" sz="2000" b="1" dirty="0">
                <a:effectLst/>
                <a:latin typeface="微软雅黑" panose="020B0503020204020204" pitchFamily="34" charset="-122"/>
                <a:ea typeface="微软雅黑" panose="020B0503020204020204" pitchFamily="34" charset="-122"/>
                <a:cs typeface="宋体" panose="02010600030101010101" pitchFamily="2" charset="-122"/>
              </a:rPr>
              <a:t>科学问题</a:t>
            </a:r>
            <a:r>
              <a:rPr lang="en-US"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1093F7E5-A6D5-4AA9-9577-2FDE8D2FD1B5}"/>
              </a:ext>
            </a:extLst>
          </p:cNvPr>
          <p:cNvSpPr txBox="1"/>
          <p:nvPr/>
        </p:nvSpPr>
        <p:spPr>
          <a:xfrm>
            <a:off x="9181117" y="1617435"/>
            <a:ext cx="1936560"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cs typeface="宋体" panose="02010600030101010101" pitchFamily="2" charset="-122"/>
              </a:rPr>
              <a:t>技术</a:t>
            </a:r>
            <a:r>
              <a:rPr lang="zh-CN" altLang="zh-CN" sz="2000" b="1" dirty="0">
                <a:effectLst/>
                <a:latin typeface="微软雅黑" panose="020B0503020204020204" pitchFamily="34" charset="-122"/>
                <a:ea typeface="微软雅黑" panose="020B0503020204020204" pitchFamily="34" charset="-122"/>
                <a:cs typeface="宋体" panose="02010600030101010101" pitchFamily="2" charset="-122"/>
              </a:rPr>
              <a:t>问题</a:t>
            </a:r>
            <a:r>
              <a:rPr lang="en-US"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a16="http://schemas.microsoft.com/office/drawing/2014/main" id="{527C2477-995F-4015-BA90-A3B8E8418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548" y="4073260"/>
            <a:ext cx="4013452" cy="2463492"/>
          </a:xfrm>
          <a:prstGeom prst="rect">
            <a:avLst/>
          </a:prstGeom>
        </p:spPr>
      </p:pic>
      <p:pic>
        <p:nvPicPr>
          <p:cNvPr id="19" name="图片 18">
            <a:extLst>
              <a:ext uri="{FF2B5EF4-FFF2-40B4-BE49-F238E27FC236}">
                <a16:creationId xmlns:a16="http://schemas.microsoft.com/office/drawing/2014/main" id="{5D78EA81-4C4E-4F59-94AC-DAF968406F20}"/>
              </a:ext>
            </a:extLst>
          </p:cNvPr>
          <p:cNvPicPr>
            <a:picLocks noChangeAspect="1"/>
          </p:cNvPicPr>
          <p:nvPr/>
        </p:nvPicPr>
        <p:blipFill>
          <a:blip r:embed="rId4"/>
          <a:stretch>
            <a:fillRect/>
          </a:stretch>
        </p:blipFill>
        <p:spPr>
          <a:xfrm>
            <a:off x="182847" y="4073260"/>
            <a:ext cx="4284064" cy="2586046"/>
          </a:xfrm>
          <a:prstGeom prst="rect">
            <a:avLst/>
          </a:prstGeom>
        </p:spPr>
      </p:pic>
      <p:pic>
        <p:nvPicPr>
          <p:cNvPr id="21" name="图片 20">
            <a:extLst>
              <a:ext uri="{FF2B5EF4-FFF2-40B4-BE49-F238E27FC236}">
                <a16:creationId xmlns:a16="http://schemas.microsoft.com/office/drawing/2014/main" id="{46750AE4-D97B-4AA4-993C-37EE94706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528" y="3977787"/>
            <a:ext cx="2805563" cy="2776031"/>
          </a:xfrm>
          <a:prstGeom prst="rect">
            <a:avLst/>
          </a:prstGeom>
        </p:spPr>
      </p:pic>
      <p:sp>
        <p:nvSpPr>
          <p:cNvPr id="3" name="文本框 2">
            <a:extLst>
              <a:ext uri="{FF2B5EF4-FFF2-40B4-BE49-F238E27FC236}">
                <a16:creationId xmlns:a16="http://schemas.microsoft.com/office/drawing/2014/main" id="{114EA11C-BFF1-8896-8AD5-3E1A57E1A2F4}"/>
              </a:ext>
            </a:extLst>
          </p:cNvPr>
          <p:cNvSpPr txBox="1"/>
          <p:nvPr/>
        </p:nvSpPr>
        <p:spPr>
          <a:xfrm>
            <a:off x="107586" y="967090"/>
            <a:ext cx="4474302"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重大科学问题与关键技术问题</a:t>
            </a:r>
          </a:p>
        </p:txBody>
      </p:sp>
    </p:spTree>
    <p:extLst>
      <p:ext uri="{BB962C8B-B14F-4D97-AF65-F5344CB8AC3E}">
        <p14:creationId xmlns:p14="http://schemas.microsoft.com/office/powerpoint/2010/main" val="141224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a:extLst>
              <a:ext uri="{FF2B5EF4-FFF2-40B4-BE49-F238E27FC236}">
                <a16:creationId xmlns:a16="http://schemas.microsoft.com/office/drawing/2014/main" id="{3E13E3BC-A92F-4AC0-96E0-8C76201DEFAE}"/>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研究内容</a:t>
            </a:r>
          </a:p>
        </p:txBody>
      </p:sp>
      <p:pic>
        <p:nvPicPr>
          <p:cNvPr id="12" name="图片 11">
            <a:extLst>
              <a:ext uri="{FF2B5EF4-FFF2-40B4-BE49-F238E27FC236}">
                <a16:creationId xmlns:a16="http://schemas.microsoft.com/office/drawing/2014/main" id="{900083FA-E61C-4E96-9D41-BB804B0AB415}"/>
              </a:ext>
            </a:extLst>
          </p:cNvPr>
          <p:cNvPicPr>
            <a:picLocks noChangeAspect="1"/>
          </p:cNvPicPr>
          <p:nvPr/>
        </p:nvPicPr>
        <p:blipFill rotWithShape="1">
          <a:blip r:embed="rId3"/>
          <a:srcRect l="2546" t="1819" r="2844" b="1912"/>
          <a:stretch/>
        </p:blipFill>
        <p:spPr>
          <a:xfrm>
            <a:off x="374311" y="2436176"/>
            <a:ext cx="11443378" cy="4414178"/>
          </a:xfrm>
          <a:prstGeom prst="rect">
            <a:avLst/>
          </a:prstGeom>
        </p:spPr>
      </p:pic>
      <p:sp>
        <p:nvSpPr>
          <p:cNvPr id="18" name="矩形: 圆角 17">
            <a:extLst>
              <a:ext uri="{FF2B5EF4-FFF2-40B4-BE49-F238E27FC236}">
                <a16:creationId xmlns:a16="http://schemas.microsoft.com/office/drawing/2014/main" id="{527E6771-7EDA-4DDD-B2B7-A19F794C6A51}"/>
              </a:ext>
            </a:extLst>
          </p:cNvPr>
          <p:cNvSpPr/>
          <p:nvPr/>
        </p:nvSpPr>
        <p:spPr>
          <a:xfrm>
            <a:off x="430192" y="1510198"/>
            <a:ext cx="11331615" cy="867685"/>
          </a:xfrm>
          <a:prstGeom prst="roundRect">
            <a:avLst/>
          </a:prstGeom>
          <a:noFill/>
          <a:ln w="19050">
            <a:solidFill>
              <a:srgbClr val="1D8DE5"/>
            </a:solidFill>
            <a:prstDash val="dash"/>
          </a:ln>
        </p:spPr>
        <p:txBody>
          <a:bodyPr wrap="square">
            <a:spAutoFit/>
          </a:bodyPr>
          <a:lstStyle/>
          <a:p>
            <a:pPr marR="0" lvl="0" algn="just" defTabSz="914377" eaLnBrk="1" fontAlgn="auto" latinLnBrk="0" hangingPunct="1">
              <a:lnSpc>
                <a:spcPct val="150000"/>
              </a:lnSpc>
              <a:spcBef>
                <a:spcPts val="0"/>
              </a:spcBef>
              <a:spcAft>
                <a:spcPts val="0"/>
              </a:spcAft>
              <a:buClrTx/>
              <a:buSzTx/>
              <a:tabLst/>
              <a:defRPr/>
            </a:pP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本课题针对</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建筑与市政公用设施的“端边云”计算体系和网联架构</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，聚焦面向多源运维数据的资源配置优化模型和自适应动态网络动态调度方法，旨在</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优化分布式采集</a:t>
            </a:r>
            <a:r>
              <a:rPr lang="en-US" altLang="zh-CN" sz="1600" b="1"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存储</a:t>
            </a:r>
            <a:r>
              <a:rPr lang="en-US" altLang="zh-CN" sz="1600" b="1"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计算系统</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的协同工作能力，降低智慧运维过程中</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大规模数据的端</a:t>
            </a:r>
            <a:r>
              <a:rPr lang="en-US" altLang="zh-CN" sz="1600" b="1"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边延迟</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31566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技术路线</a:t>
            </a:r>
          </a:p>
        </p:txBody>
      </p:sp>
      <p:sp>
        <p:nvSpPr>
          <p:cNvPr id="5" name="标题 7">
            <a:extLst>
              <a:ext uri="{FF2B5EF4-FFF2-40B4-BE49-F238E27FC236}">
                <a16:creationId xmlns:a16="http://schemas.microsoft.com/office/drawing/2014/main" id="{11C330D3-9A55-4803-B399-C07B20D21469}"/>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69104737-6016-425F-9F4D-3ECB802E31E7}"/>
              </a:ext>
            </a:extLst>
          </p:cNvPr>
          <p:cNvPicPr>
            <a:picLocks noChangeAspect="1"/>
          </p:cNvPicPr>
          <p:nvPr/>
        </p:nvPicPr>
        <p:blipFill>
          <a:blip r:embed="rId3"/>
          <a:stretch>
            <a:fillRect/>
          </a:stretch>
        </p:blipFill>
        <p:spPr>
          <a:xfrm>
            <a:off x="5439661" y="1287017"/>
            <a:ext cx="6756623" cy="4733821"/>
          </a:xfrm>
          <a:prstGeom prst="rect">
            <a:avLst/>
          </a:prstGeom>
        </p:spPr>
      </p:pic>
      <p:sp>
        <p:nvSpPr>
          <p:cNvPr id="8" name="箭头: 圆角右 7">
            <a:extLst>
              <a:ext uri="{FF2B5EF4-FFF2-40B4-BE49-F238E27FC236}">
                <a16:creationId xmlns:a16="http://schemas.microsoft.com/office/drawing/2014/main" id="{BC699103-2ABF-45DC-B7AB-4E23AA51522D}"/>
              </a:ext>
            </a:extLst>
          </p:cNvPr>
          <p:cNvSpPr/>
          <p:nvPr/>
        </p:nvSpPr>
        <p:spPr>
          <a:xfrm rot="5400000">
            <a:off x="5766391" y="2582919"/>
            <a:ext cx="942754" cy="1312678"/>
          </a:xfrm>
          <a:prstGeom prst="bentArrow">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a:extLst>
              <a:ext uri="{FF2B5EF4-FFF2-40B4-BE49-F238E27FC236}">
                <a16:creationId xmlns:a16="http://schemas.microsoft.com/office/drawing/2014/main" id="{C72AEAD5-3F89-4DBA-9130-9F3376DDF3F8}"/>
              </a:ext>
            </a:extLst>
          </p:cNvPr>
          <p:cNvPicPr>
            <a:picLocks noChangeAspect="1"/>
          </p:cNvPicPr>
          <p:nvPr/>
        </p:nvPicPr>
        <p:blipFill>
          <a:blip r:embed="rId4"/>
          <a:stretch>
            <a:fillRect/>
          </a:stretch>
        </p:blipFill>
        <p:spPr>
          <a:xfrm>
            <a:off x="92144" y="1659022"/>
            <a:ext cx="5332341" cy="4481264"/>
          </a:xfrm>
          <a:prstGeom prst="rect">
            <a:avLst/>
          </a:prstGeom>
        </p:spPr>
      </p:pic>
      <p:sp>
        <p:nvSpPr>
          <p:cNvPr id="4" name="文本框 3">
            <a:extLst>
              <a:ext uri="{FF2B5EF4-FFF2-40B4-BE49-F238E27FC236}">
                <a16:creationId xmlns:a16="http://schemas.microsoft.com/office/drawing/2014/main" id="{4B91DF98-44AE-6EE4-B2E4-6CA53EA5829B}"/>
              </a:ext>
            </a:extLst>
          </p:cNvPr>
          <p:cNvSpPr txBox="1"/>
          <p:nvPr/>
        </p:nvSpPr>
        <p:spPr>
          <a:xfrm>
            <a:off x="107586" y="1359223"/>
            <a:ext cx="5695950" cy="369332"/>
          </a:xfrm>
          <a:prstGeom prst="rect">
            <a:avLst/>
          </a:prstGeom>
          <a:noFill/>
        </p:spPr>
        <p:txBody>
          <a:bodyPr wrap="square">
            <a:spAutoFit/>
          </a:bodyPr>
          <a:lstStyle/>
          <a:p>
            <a:r>
              <a:rPr lang="zh-CN" altLang="en-US" b="1">
                <a:solidFill>
                  <a:srgbClr val="FF0000"/>
                </a:solidFill>
                <a:latin typeface="微软雅黑" panose="020B0503020204020204" pitchFamily="34" charset="-122"/>
                <a:ea typeface="微软雅黑" panose="020B0503020204020204" pitchFamily="34" charset="-122"/>
              </a:rPr>
              <a:t>（1）传感量化和基于离散事件的量化架构模型建立</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1428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nvSpPr>
        <p:spPr>
          <a:xfrm>
            <a:off x="107586" y="967090"/>
            <a:ext cx="1795684"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b="1" dirty="0">
                <a:solidFill>
                  <a:srgbClr val="2F2FFF"/>
                </a:solidFill>
                <a:latin typeface="微软雅黑" panose="020B0503020204020204" pitchFamily="34" charset="-122"/>
                <a:ea typeface="微软雅黑" panose="020B0503020204020204" pitchFamily="34" charset="-122"/>
              </a:rPr>
              <a:t> 技术路线</a:t>
            </a:r>
          </a:p>
        </p:txBody>
      </p:sp>
      <p:sp>
        <p:nvSpPr>
          <p:cNvPr id="5" name="标题 7">
            <a:extLst>
              <a:ext uri="{FF2B5EF4-FFF2-40B4-BE49-F238E27FC236}">
                <a16:creationId xmlns:a16="http://schemas.microsoft.com/office/drawing/2014/main" id="{11C330D3-9A55-4803-B399-C07B20D21469}"/>
              </a:ext>
            </a:extLst>
          </p:cNvPr>
          <p:cNvSpPr txBox="1">
            <a:spLocks/>
          </p:cNvSpPr>
          <p:nvPr/>
        </p:nvSpPr>
        <p:spPr>
          <a:xfrm>
            <a:off x="441435" y="188913"/>
            <a:ext cx="9167122" cy="5762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专题</a:t>
            </a: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prstClr val="white"/>
                </a:solidFill>
                <a:latin typeface="微软雅黑" panose="020B0503020204020204" pitchFamily="34" charset="-122"/>
                <a:ea typeface="微软雅黑" panose="020B0503020204020204" pitchFamily="34" charset="-122"/>
                <a:cs typeface="+mn-ea"/>
                <a:sym typeface="+mn-lt"/>
              </a:rPr>
              <a:t>面向多源运维数据的分布式边缘计算体系与网联架构</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BBD40E3C-AF0C-4801-A836-FF35176472BD}"/>
              </a:ext>
            </a:extLst>
          </p:cNvPr>
          <p:cNvPicPr>
            <a:picLocks noChangeAspect="1"/>
          </p:cNvPicPr>
          <p:nvPr/>
        </p:nvPicPr>
        <p:blipFill>
          <a:blip r:embed="rId3"/>
          <a:stretch>
            <a:fillRect/>
          </a:stretch>
        </p:blipFill>
        <p:spPr>
          <a:xfrm>
            <a:off x="84410" y="1764646"/>
            <a:ext cx="5922851" cy="4328238"/>
          </a:xfrm>
          <a:prstGeom prst="rect">
            <a:avLst/>
          </a:prstGeom>
        </p:spPr>
      </p:pic>
      <p:pic>
        <p:nvPicPr>
          <p:cNvPr id="4" name="图片 3">
            <a:extLst>
              <a:ext uri="{FF2B5EF4-FFF2-40B4-BE49-F238E27FC236}">
                <a16:creationId xmlns:a16="http://schemas.microsoft.com/office/drawing/2014/main" id="{1051556A-E202-4EE2-AD40-59004065243F}"/>
              </a:ext>
            </a:extLst>
          </p:cNvPr>
          <p:cNvPicPr>
            <a:picLocks noChangeAspect="1"/>
          </p:cNvPicPr>
          <p:nvPr/>
        </p:nvPicPr>
        <p:blipFill>
          <a:blip r:embed="rId4"/>
          <a:stretch>
            <a:fillRect/>
          </a:stretch>
        </p:blipFill>
        <p:spPr>
          <a:xfrm>
            <a:off x="5840147" y="1428755"/>
            <a:ext cx="6244267" cy="5015152"/>
          </a:xfrm>
          <a:prstGeom prst="rect">
            <a:avLst/>
          </a:prstGeom>
        </p:spPr>
      </p:pic>
      <p:sp>
        <p:nvSpPr>
          <p:cNvPr id="9" name="箭头: 右 8">
            <a:extLst>
              <a:ext uri="{FF2B5EF4-FFF2-40B4-BE49-F238E27FC236}">
                <a16:creationId xmlns:a16="http://schemas.microsoft.com/office/drawing/2014/main" id="{A7A781EE-6189-4AEF-8F28-AA8F7CD2199A}"/>
              </a:ext>
            </a:extLst>
          </p:cNvPr>
          <p:cNvSpPr/>
          <p:nvPr/>
        </p:nvSpPr>
        <p:spPr>
          <a:xfrm flipH="1">
            <a:off x="4471080" y="5503351"/>
            <a:ext cx="1273215" cy="45601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09F79704-1939-C6CF-2A18-EAADBD27511B}"/>
              </a:ext>
            </a:extLst>
          </p:cNvPr>
          <p:cNvSpPr txBox="1"/>
          <p:nvPr/>
        </p:nvSpPr>
        <p:spPr>
          <a:xfrm>
            <a:off x="5024996" y="6410466"/>
            <a:ext cx="6172200" cy="369332"/>
          </a:xfrm>
          <a:prstGeom prst="rect">
            <a:avLst/>
          </a:prstGeom>
          <a:noFill/>
        </p:spPr>
        <p:txBody>
          <a:bodyPr wrap="square">
            <a:spAutoFit/>
          </a:bodyPr>
          <a:lstStyle/>
          <a:p>
            <a:r>
              <a:rPr lang="zh-CN" altLang="en-US" b="1" dirty="0">
                <a:solidFill>
                  <a:srgbClr val="FF0000"/>
                </a:solidFill>
                <a:latin typeface="微软雅黑" panose="020B0503020204020204" pitchFamily="34" charset="-122"/>
                <a:ea typeface="微软雅黑" panose="020B0503020204020204" pitchFamily="34" charset="-122"/>
              </a:rPr>
              <a:t>（2）端边云多层次节点间资源动态调度</a:t>
            </a:r>
          </a:p>
        </p:txBody>
      </p:sp>
    </p:spTree>
    <p:extLst>
      <p:ext uri="{BB962C8B-B14F-4D97-AF65-F5344CB8AC3E}">
        <p14:creationId xmlns:p14="http://schemas.microsoft.com/office/powerpoint/2010/main" val="2006887977"/>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18457</TotalTime>
  <Words>1396</Words>
  <Application>Microsoft Office PowerPoint</Application>
  <PresentationFormat>宽屏</PresentationFormat>
  <Paragraphs>179</Paragraphs>
  <Slides>14</Slides>
  <Notes>14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14</vt:i4>
      </vt:variant>
    </vt:vector>
  </HeadingPairs>
  <TitlesOfParts>
    <vt:vector size="24" baseType="lpstr">
      <vt:lpstr>微软雅黑</vt:lpstr>
      <vt:lpstr>等线</vt:lpstr>
      <vt:lpstr>Arial</vt:lpstr>
      <vt:lpstr>Calibri</vt:lpstr>
      <vt:lpstr>Calibri Light</vt:lpstr>
      <vt:lpstr>Century Gothic</vt:lpstr>
      <vt:lpstr>Lucida Console</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 Qiang</dc:creator>
  <cp:lastModifiedBy>Ren Zhengru</cp:lastModifiedBy>
  <cp:revision>1341</cp:revision>
  <dcterms:created xsi:type="dcterms:W3CDTF">2021-09-26T02:42:01Z</dcterms:created>
  <dcterms:modified xsi:type="dcterms:W3CDTF">2023-01-19T05:35:30Z</dcterms:modified>
</cp:coreProperties>
</file>